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3" r:id="rId2"/>
    <p:sldId id="272" r:id="rId3"/>
    <p:sldId id="271" r:id="rId4"/>
    <p:sldId id="273" r:id="rId5"/>
    <p:sldId id="260" r:id="rId6"/>
    <p:sldId id="262" r:id="rId7"/>
    <p:sldId id="259" r:id="rId8"/>
    <p:sldId id="261" r:id="rId9"/>
    <p:sldId id="267" r:id="rId10"/>
    <p:sldId id="268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3"/>
    <p:restoredTop sz="94710"/>
  </p:normalViewPr>
  <p:slideViewPr>
    <p:cSldViewPr snapToGrid="0">
      <p:cViewPr varScale="1">
        <p:scale>
          <a:sx n="154" d="100"/>
          <a:sy n="154" d="100"/>
        </p:scale>
        <p:origin x="22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7CA4C-E84A-9343-A5E0-861EBE357734}" type="datetimeFigureOut">
              <a:rPr lang="en-US" smtClean="0"/>
              <a:t>8/29/25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B5B7C-C138-CE45-A4EF-50BF89F43C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4B72D-373E-E634-5BDE-6E3516A03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014499-5DF2-7019-A43B-D25A5DD3CA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00AF9C-898B-D984-982A-5CEC0A4299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4BC4C-3612-7D6E-9CB6-7A43474E65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B5B7C-C138-CE45-A4EF-50BF89F43C9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94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63B2D-75F7-93B7-6FFF-4D5CE954A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64372-A563-D684-EE5A-7B78ED8EE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039F-BBDD-9140-020B-3933324BC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B7C34-32CB-641E-1135-5E48B54E1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2FEDA-4783-9217-637E-B580FD1A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7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5B998-1E19-79A8-32C0-E14AA9E34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903112-B767-E2E9-AEB8-DB604FD5F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96F55-4555-0FE3-8035-309B7C690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09CF3-C34C-F07B-3CEF-16DDE8E7A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5997B-1B07-EE98-2E6E-88BDBA46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3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46B2C0-F004-26DE-3DC4-181D3F8FF0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BE248-E8E5-CCC3-A8AA-11A1FEBC5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A0E66-8823-98EB-CB01-8A5FFB9F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7275C-4B95-72C7-4EEE-B28930915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2570F-E6D5-2751-051D-8B7DA5C48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77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D7BFA-A50B-2C52-7472-A8D9D546C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253EB-D1BF-6F8C-4B29-5C4B5149A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E797D-82AB-6BD5-33BB-FE6ACA84F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71C01-B524-3E10-B39A-35E12BCC1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E7F28-2F77-40CA-2E45-4C7D0909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111C0-DCA8-D516-3567-A99826D70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2054DC-CA54-DCEB-AD0A-111510CC1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24EEF-BF57-2956-E38F-15AFA1C9B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32EE6-422A-70F8-54C0-576005B8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67E2E-31AC-918C-8461-0896D4929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3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F0A0-6CFA-9A86-784A-461D90240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809B3-9436-F2DB-0561-667D5996D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E9F14F-BD51-4FD7-50B3-3F6394D14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D5079C-1BBE-5AE2-3CDA-4ED4D95EE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66760-1884-0EBA-116D-955DA3E20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58C61-7510-4E18-CB65-1E980FD03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7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A1FB1-D6B1-938B-06F1-FAAA7E69B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65FED-55CA-FA92-D570-4691E03BE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A0785-6740-D8C6-93E0-4980A87E5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EC7B38-FAD6-DDD7-212C-086F24A620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1390ED-F17F-5EA1-4B0C-BB2717021D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38CA7-A0A0-94D7-3D29-DEDBDD891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6371BA-FB23-8334-04A8-35586BC0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D0C04-1EED-E4AA-6DCD-66D4090C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1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821EE-8724-DBD2-5EE2-E25BDAE9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B79D57-643C-AE7C-3A1C-31189038B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8B38A3-7294-4A92-0081-B6E95226A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1C657-14BF-E4B6-1B4E-24001345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2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61B1C6-A43E-2CD4-23DE-49834BFCB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6C6A69-9093-7B7B-6604-4A7B0F7C4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A27AB6-7642-4CE2-8F4B-3A8C498F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06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0CFA-534E-0222-C08C-2D8BA83A5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6D3A7-964B-A802-E6F2-6AF1D65DA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C8FB2-0D09-EA0F-F7D9-A2574DA85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968079-A195-0740-7002-69FA068CE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2F070A-A515-2453-95A8-BC7901D52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5102F-5636-92E7-4EBC-1F685A07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8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14493-2C26-C7ED-0171-41C9A5D59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113D3F-E8A2-C5A5-86FB-E03CD2024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558AFD-C3B2-E32E-6E26-5B827266FA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564CC6-9A58-1FF7-5BBE-607E2FF5C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F37307-04ED-C461-5B38-FEC63AD7A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67A6F-7CAE-9EB9-661D-BC99ADBB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243F09-CB85-D2F4-3D02-FDD8F5E12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022F8-2BE6-CABB-78AB-2083E2D9F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274F56-629C-7FD9-4159-BC44F6D32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986BED-C3BC-5449-B294-F0752355EAC3}" type="datetimeFigureOut">
              <a:rPr lang="en-US" smtClean="0"/>
              <a:t>8/29/25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E05DA-2830-3321-390B-3ECD6768A0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A4FD6-BD10-1131-3E3D-9DC3D636D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17/06/relationships/model3d" Target="../media/model3d1.glb"/><Relationship Id="rId7" Type="http://schemas.microsoft.com/office/2017/06/relationships/model3d" Target="../media/model3d3.glb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17/06/relationships/model3d" Target="../media/model3d2.glb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6D84CC-2B63-4716-08EA-CD31BB15D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25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750"/>
    </mc:Choice>
    <mc:Fallback>
      <p:transition advClick="0" advTm="7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D9BBDD-2EDC-4BAF-1696-4A4BFC79E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0DAC10-D8B2-D21B-6CC6-D45233DDEFC2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DA0399-5C07-EB16-18FB-78A7B7A428CE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J">
                <a:extLst>
                  <a:ext uri="{FF2B5EF4-FFF2-40B4-BE49-F238E27FC236}">
                    <a16:creationId xmlns:a16="http://schemas.microsoft.com/office/drawing/2014/main" id="{9AC6D40F-0463-EEA6-366B-0063B3BD60F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J">
                <a:extLst>
                  <a:ext uri="{FF2B5EF4-FFF2-40B4-BE49-F238E27FC236}">
                    <a16:creationId xmlns:a16="http://schemas.microsoft.com/office/drawing/2014/main" id="{9AC6D40F-0463-EEA6-366B-0063B3BD60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M">
                <a:extLst>
                  <a:ext uri="{FF2B5EF4-FFF2-40B4-BE49-F238E27FC236}">
                    <a16:creationId xmlns:a16="http://schemas.microsoft.com/office/drawing/2014/main" id="{C09518B4-546F-CD99-1A49-9B9009AE9A55}"/>
                  </a:ext>
                </a:extLst>
              </p:cNvPr>
              <p:cNvGraphicFramePr/>
              <p:nvPr/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M">
                <a:extLst>
                  <a:ext uri="{FF2B5EF4-FFF2-40B4-BE49-F238E27FC236}">
                    <a16:creationId xmlns:a16="http://schemas.microsoft.com/office/drawing/2014/main" id="{C09518B4-546F-CD99-1A49-9B9009AE9A5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" name="3D Model 12" descr="L">
                <a:extLst>
                  <a:ext uri="{FF2B5EF4-FFF2-40B4-BE49-F238E27FC236}">
                    <a16:creationId xmlns:a16="http://schemas.microsoft.com/office/drawing/2014/main" id="{6EEB68E1-D127-ECE9-D1B9-A98C8119A0F4}"/>
                  </a:ext>
                </a:extLst>
              </p:cNvPr>
              <p:cNvGraphicFramePr/>
              <p:nvPr/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3D Model 12" descr="L">
                <a:extLst>
                  <a:ext uri="{FF2B5EF4-FFF2-40B4-BE49-F238E27FC236}">
                    <a16:creationId xmlns:a16="http://schemas.microsoft.com/office/drawing/2014/main" id="{6EEB68E1-D127-ECE9-D1B9-A98C8119A0F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0046965F-C58D-D4B2-A988-8FBFA59DB679}"/>
              </a:ext>
            </a:extLst>
          </p:cNvPr>
          <p:cNvSpPr txBox="1"/>
          <p:nvPr/>
        </p:nvSpPr>
        <p:spPr>
          <a:xfrm>
            <a:off x="0" y="408428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keep 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81092F-2F67-CA74-98A3-E20B6CB3E378}"/>
              </a:ext>
            </a:extLst>
          </p:cNvPr>
          <p:cNvSpPr txBox="1"/>
          <p:nvPr/>
        </p:nvSpPr>
        <p:spPr>
          <a:xfrm>
            <a:off x="3764280" y="5362391"/>
            <a:ext cx="4663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76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3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6" grpId="0"/>
      <p:bldP spid="16" grpId="1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2EFF7F-FCD0-4705-ACE3-5E357691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0609A648-83ED-291A-BE5B-7E33F86DC2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25839" y="857852"/>
            <a:ext cx="4495944" cy="600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 wooden gazebo with a sign&#10;&#10;Description automatically generated">
            <a:extLst>
              <a:ext uri="{FF2B5EF4-FFF2-40B4-BE49-F238E27FC236}">
                <a16:creationId xmlns:a16="http://schemas.microsoft.com/office/drawing/2014/main" id="{87BC062B-2413-02B9-3EBE-5B854F8DF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59" y="-7031218"/>
            <a:ext cx="5132784" cy="6858000"/>
          </a:xfrm>
          <a:prstGeom prst="rect">
            <a:avLst/>
          </a:prstGeom>
        </p:spPr>
      </p:pic>
      <p:pic>
        <p:nvPicPr>
          <p:cNvPr id="15" name="Picture 14" descr="A group of people sitting at desks in a room with a large screen&#10;&#10;Description automatically generated">
            <a:extLst>
              <a:ext uri="{FF2B5EF4-FFF2-40B4-BE49-F238E27FC236}">
                <a16:creationId xmlns:a16="http://schemas.microsoft.com/office/drawing/2014/main" id="{456A2CD1-B479-1F74-0910-ECDBFD8A0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424" y="7053106"/>
            <a:ext cx="6889823" cy="48336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DA57BD-B16C-7DAB-434E-D767C58BDD06}"/>
              </a:ext>
            </a:extLst>
          </p:cNvPr>
          <p:cNvSpPr txBox="1"/>
          <p:nvPr/>
        </p:nvSpPr>
        <p:spPr>
          <a:xfrm>
            <a:off x="2130101" y="2128643"/>
            <a:ext cx="793179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In loving memory of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ATK-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Lohja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2022-2025</a:t>
            </a:r>
          </a:p>
        </p:txBody>
      </p:sp>
    </p:spTree>
    <p:extLst>
      <p:ext uri="{BB962C8B-B14F-4D97-AF65-F5344CB8AC3E}">
        <p14:creationId xmlns:p14="http://schemas.microsoft.com/office/powerpoint/2010/main" val="218478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:fad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81F056-E9B1-69EC-4B70-CFF4C0DBF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41523A-2F9A-90B6-A2E0-4BB8E343B287}"/>
              </a:ext>
            </a:extLst>
          </p:cNvPr>
          <p:cNvSpPr txBox="1"/>
          <p:nvPr/>
        </p:nvSpPr>
        <p:spPr>
          <a:xfrm>
            <a:off x="131618" y="151179"/>
            <a:ext cx="11928764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säv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mä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voin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olla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mitä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haluan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san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amerikkalainen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donkkaava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koripallotaehti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sov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mara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904F20-619F-D8E1-55AF-EDA1A19F843C}"/>
              </a:ext>
            </a:extLst>
          </p:cNvPr>
          <p:cNvSpPr/>
          <p:nvPr/>
        </p:nvSpPr>
        <p:spPr>
          <a:xfrm>
            <a:off x="1720734" y="-455650"/>
            <a:ext cx="1047403" cy="282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67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5000">
        <p159:morph option="byObjec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3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B43618-BA9B-17B8-4028-4527195FB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white airplane&#10;&#10;Description automatically generated">
            <a:extLst>
              <a:ext uri="{FF2B5EF4-FFF2-40B4-BE49-F238E27FC236}">
                <a16:creationId xmlns:a16="http://schemas.microsoft.com/office/drawing/2014/main" id="{942F0E14-E487-CBFD-FB20-5AD5D472D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0" y="6150265"/>
            <a:ext cx="19431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0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7000">
        <p:fade/>
      </p:transition>
    </mc:Choice>
    <mc:Fallback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51CD5E-521D-F8FA-D354-43DB45CEA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araoke alkusointu.mp3">
            <a:hlinkClick r:id="" action="ppaction://media"/>
            <a:extLst>
              <a:ext uri="{FF2B5EF4-FFF2-40B4-BE49-F238E27FC236}">
                <a16:creationId xmlns:a16="http://schemas.microsoft.com/office/drawing/2014/main" id="{6DA83B24-ABDC-2113-0B4C-1699E454D5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53757" y="143715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7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05C34C-B067-2DAA-ECA0-B67210EFF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DBE28CB0-7F37-0B70-FA61-7EC6B23BD839}"/>
              </a:ext>
            </a:extLst>
          </p:cNvPr>
          <p:cNvGrpSpPr/>
          <p:nvPr/>
        </p:nvGrpSpPr>
        <p:grpSpPr>
          <a:xfrm>
            <a:off x="3869767" y="2708748"/>
            <a:ext cx="7676114" cy="1107996"/>
            <a:chOff x="8098865" y="0"/>
            <a:chExt cx="7676114" cy="110799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7F9605F-CEB9-D590-2CD7-F225F2142FF2}"/>
                </a:ext>
              </a:extLst>
            </p:cNvPr>
            <p:cNvSpPr/>
            <p:nvPr/>
          </p:nvSpPr>
          <p:spPr>
            <a:xfrm>
              <a:off x="8098865" y="0"/>
              <a:ext cx="404309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50" dirty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Impact" panose="020B0806030902050204" pitchFamily="34" charset="0"/>
                </a:rPr>
                <a:t>P     </a:t>
              </a:r>
              <a:r>
                <a:rPr lang="en-US" sz="5400" b="1" cap="none" spc="50" dirty="0" err="1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Impact" panose="020B0806030902050204" pitchFamily="34" charset="0"/>
                </a:rPr>
                <a:t>WERPoint</a:t>
              </a:r>
              <a:endParaRPr lang="en-US" sz="5400" b="1" cap="none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pic>
          <p:nvPicPr>
            <p:cNvPr id="6" name="Graphic 5" descr="Earth globe: Africa and Europe with solid fill">
              <a:extLst>
                <a:ext uri="{FF2B5EF4-FFF2-40B4-BE49-F238E27FC236}">
                  <a16:creationId xmlns:a16="http://schemas.microsoft.com/office/drawing/2014/main" id="{6C482B87-E88D-6B91-D41D-0B24A9FF0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07769" y="68086"/>
              <a:ext cx="760922" cy="760922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E983A11-9091-67E1-23AA-1735B180FAAB}"/>
                </a:ext>
              </a:extLst>
            </p:cNvPr>
            <p:cNvSpPr txBox="1"/>
            <p:nvPr/>
          </p:nvSpPr>
          <p:spPr>
            <a:xfrm>
              <a:off x="9677595" y="738664"/>
              <a:ext cx="60973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1" cap="none" spc="50" dirty="0">
                  <a:ln w="0"/>
                  <a:solidFill>
                    <a:schemeClr val="bg1"/>
                  </a:solidFill>
                  <a:effectLst>
                    <a:innerShdw blurRad="63500" dist="50800" dir="13500000">
                      <a:srgbClr val="000000">
                        <a:alpha val="50000"/>
                      </a:srgbClr>
                    </a:innerShdw>
                  </a:effectLst>
                  <a:latin typeface="Impact" panose="020B0806030902050204" pitchFamily="34" charset="0"/>
                </a:rPr>
                <a:t>Karaoke system 0.98b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8879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 advClick="0" advTm="1000">
        <p14:ripple/>
      </p:transition>
    </mc:Choice>
    <mc:Fallback>
      <p:transition spd="slow" advClick="0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8903DF-0912-F63B-99B3-42B2897EB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al.mp3">
            <a:hlinkClick r:id="" action="ppaction://media"/>
            <a:extLst>
              <a:ext uri="{FF2B5EF4-FFF2-40B4-BE49-F238E27FC236}">
                <a16:creationId xmlns:a16="http://schemas.microsoft.com/office/drawing/2014/main" id="{C0B1F4A7-782A-753B-9386-9E6B1E7CF0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50015" y="118548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5449"/>
      </p:ext>
    </p:extLst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327BEE-6209-3204-42C5-FB3A8B8E0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876645-93B5-0865-E11D-68888B7D5B52}"/>
              </a:ext>
            </a:extLst>
          </p:cNvPr>
          <p:cNvSpPr/>
          <p:nvPr/>
        </p:nvSpPr>
        <p:spPr>
          <a:xfrm>
            <a:off x="0" y="0"/>
            <a:ext cx="12192000" cy="6936828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3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     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A0F226-B6EF-6E16-23E6-EF1B528F4442}"/>
              </a:ext>
            </a:extLst>
          </p:cNvPr>
          <p:cNvSpPr/>
          <p:nvPr/>
        </p:nvSpPr>
        <p:spPr>
          <a:xfrm>
            <a:off x="1014396" y="-11615309"/>
            <a:ext cx="10394731" cy="125572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Tällä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videokasetilla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olevan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elokuvateoksen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(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mukaan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-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luettuna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elokuvan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ääniraita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)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tekijänoikeuden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haltija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on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myöntänyt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yksinomaan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partykäyttöön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</a:t>
            </a:r>
            <a:b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</a:b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Kaikki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muut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oikeudet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pidätetään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mukaista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partykäyttöä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ei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ole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tämän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videokasetin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esittäminen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tai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käyttäminen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kulkuvälineissä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sairaaloissa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ravintoloissa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färjaneilla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vankiloissa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Lohjalla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ja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vastaavanlaisissa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paikoissa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</a:t>
            </a:r>
            <a:endParaRPr lang="en-US" sz="5400" b="1" cap="none" spc="50" dirty="0">
              <a:ln w="12700">
                <a:solidFill>
                  <a:schemeClr val="accent1">
                    <a:shade val="1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anose="020F070403050403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372BBA-84D3-C794-A8D4-23095E80F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60428"/>
            <a:ext cx="12192000" cy="167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985FEF-893A-2F25-DB49-D168BC69D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8478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C534663-740E-31B0-556A-936201E786D3}"/>
              </a:ext>
            </a:extLst>
          </p:cNvPr>
          <p:cNvSpPr/>
          <p:nvPr/>
        </p:nvSpPr>
        <p:spPr>
          <a:xfrm>
            <a:off x="5247562" y="653979"/>
            <a:ext cx="3239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KARAOKE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F012A05-1254-2EB7-BFE2-99B58421A1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153" b="35924"/>
          <a:stretch/>
        </p:blipFill>
        <p:spPr>
          <a:xfrm>
            <a:off x="520410" y="239033"/>
            <a:ext cx="4596177" cy="12834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F1A939-A2BF-2171-79C9-2E41E0935ED5}"/>
              </a:ext>
            </a:extLst>
          </p:cNvPr>
          <p:cNvSpPr txBox="1"/>
          <p:nvPr/>
        </p:nvSpPr>
        <p:spPr>
          <a:xfrm>
            <a:off x="612992" y="5410105"/>
            <a:ext cx="10966015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600" spc="-300" dirty="0">
                <a:gradFill>
                  <a:gsLst>
                    <a:gs pos="0">
                      <a:schemeClr val="accent1">
                        <a:lumMod val="67000"/>
                      </a:schemeClr>
                    </a:gs>
                    <a:gs pos="21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JUMALAUTA</a:t>
            </a:r>
            <a:r>
              <a:rPr lang="en-US" sz="6600" b="1" spc="-300" dirty="0">
                <a:gradFill>
                  <a:gsLst>
                    <a:gs pos="0">
                      <a:schemeClr val="accent1">
                        <a:lumMod val="67000"/>
                      </a:schemeClr>
                    </a:gs>
                    <a:gs pos="21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RECORDS[JML]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25F1B0-08B6-5070-B7FB-22056FAFED0C}"/>
              </a:ext>
            </a:extLst>
          </p:cNvPr>
          <p:cNvSpPr/>
          <p:nvPr/>
        </p:nvSpPr>
        <p:spPr>
          <a:xfrm>
            <a:off x="-199697" y="-165538"/>
            <a:ext cx="12391697" cy="7189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88FA2C-34F8-5C9F-6A97-9253128A1919}"/>
              </a:ext>
            </a:extLst>
          </p:cNvPr>
          <p:cNvSpPr/>
          <p:nvPr/>
        </p:nvSpPr>
        <p:spPr>
          <a:xfrm>
            <a:off x="-47297" y="-13138"/>
            <a:ext cx="12391697" cy="7189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3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8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3" grpId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BCC1A4-E1DB-19BD-D5E7-F9CEC3D18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J">
                <a:extLst>
                  <a:ext uri="{FF2B5EF4-FFF2-40B4-BE49-F238E27FC236}">
                    <a16:creationId xmlns:a16="http://schemas.microsoft.com/office/drawing/2014/main" id="{5C27E323-44C5-EE81-63A3-EDEFDF7A0D1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08367456"/>
                  </p:ext>
                </p:extLst>
              </p:nvPr>
            </p:nvGraphicFramePr>
            <p:xfrm>
              <a:off x="2428836" y="1032211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J">
                <a:extLst>
                  <a:ext uri="{FF2B5EF4-FFF2-40B4-BE49-F238E27FC236}">
                    <a16:creationId xmlns:a16="http://schemas.microsoft.com/office/drawing/2014/main" id="{5C27E323-44C5-EE81-63A3-EDEFDF7A0D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8836" y="1032211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M">
                <a:extLst>
                  <a:ext uri="{FF2B5EF4-FFF2-40B4-BE49-F238E27FC236}">
                    <a16:creationId xmlns:a16="http://schemas.microsoft.com/office/drawing/2014/main" id="{21631D0A-E8A9-8284-3CE8-D9DFD069DE1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16811366"/>
                  </p:ext>
                </p:extLst>
              </p:nvPr>
            </p:nvGraphicFramePr>
            <p:xfrm>
              <a:off x="5154091" y="1032211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M">
                <a:extLst>
                  <a:ext uri="{FF2B5EF4-FFF2-40B4-BE49-F238E27FC236}">
                    <a16:creationId xmlns:a16="http://schemas.microsoft.com/office/drawing/2014/main" id="{21631D0A-E8A9-8284-3CE8-D9DFD069DE1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54091" y="1032211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L">
                <a:extLst>
                  <a:ext uri="{FF2B5EF4-FFF2-40B4-BE49-F238E27FC236}">
                    <a16:creationId xmlns:a16="http://schemas.microsoft.com/office/drawing/2014/main" id="{58053140-B6AE-23C3-3F93-4D544C6B4FF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95242467"/>
                  </p:ext>
                </p:extLst>
              </p:nvPr>
            </p:nvGraphicFramePr>
            <p:xfrm>
              <a:off x="8068007" y="1032211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L">
                <a:extLst>
                  <a:ext uri="{FF2B5EF4-FFF2-40B4-BE49-F238E27FC236}">
                    <a16:creationId xmlns:a16="http://schemas.microsoft.com/office/drawing/2014/main" id="{58053140-B6AE-23C3-3F93-4D544C6B4F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8007" y="1032211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5175D560-719A-1129-FF35-7C1E6FAD2C68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500766-6A08-0C8D-5D4C-6EB02FE1FAB2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45440B6-D34A-3270-9A02-22CE24E89905}"/>
              </a:ext>
            </a:extLst>
          </p:cNvPr>
          <p:cNvSpPr/>
          <p:nvPr/>
        </p:nvSpPr>
        <p:spPr>
          <a:xfrm>
            <a:off x="2459421" y="-898354"/>
            <a:ext cx="1040524" cy="4624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5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0" presetClass="entr" presetSubtype="5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0" presetClass="entr" presetSubtype="5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49F6AC-CC11-C8A3-6FB1-3BD32D071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3E2163-F357-94B0-84CB-FCBDF42154E7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A01CFD-A088-A61D-3044-3BEEBC7F48D4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ABD8BC-B60B-A3E4-9E39-28CFB0715468}"/>
              </a:ext>
            </a:extLst>
          </p:cNvPr>
          <p:cNvSpPr txBox="1"/>
          <p:nvPr/>
        </p:nvSpPr>
        <p:spPr>
          <a:xfrm>
            <a:off x="2701159" y="4070639"/>
            <a:ext cx="6316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don’t go to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Lohja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8C859-D371-8E26-2942-1C21E02F1CF9}"/>
              </a:ext>
            </a:extLst>
          </p:cNvPr>
          <p:cNvSpPr txBox="1"/>
          <p:nvPr/>
        </p:nvSpPr>
        <p:spPr>
          <a:xfrm>
            <a:off x="2701158" y="5362391"/>
            <a:ext cx="4866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It’s mundane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F47F53-1F60-EBC2-8ECA-6B4376A3E74E}"/>
              </a:ext>
            </a:extLst>
          </p:cNvPr>
          <p:cNvSpPr txBox="1"/>
          <p:nvPr/>
        </p:nvSpPr>
        <p:spPr>
          <a:xfrm>
            <a:off x="0" y="407063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got my reason to sheep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9" name="3D Model 18" descr="J">
                <a:extLst>
                  <a:ext uri="{FF2B5EF4-FFF2-40B4-BE49-F238E27FC236}">
                    <a16:creationId xmlns:a16="http://schemas.microsoft.com/office/drawing/2014/main" id="{A824CB7B-61BC-4B53-14CE-E4B8B1DB5E0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35870"/>
                  </p:ext>
                </p:extLst>
              </p:nvPr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3D Model 18" descr="J">
                <a:extLst>
                  <a:ext uri="{FF2B5EF4-FFF2-40B4-BE49-F238E27FC236}">
                    <a16:creationId xmlns:a16="http://schemas.microsoft.com/office/drawing/2014/main" id="{A824CB7B-61BC-4B53-14CE-E4B8B1DB5E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0" name="3D Model 19" descr="M">
                <a:extLst>
                  <a:ext uri="{FF2B5EF4-FFF2-40B4-BE49-F238E27FC236}">
                    <a16:creationId xmlns:a16="http://schemas.microsoft.com/office/drawing/2014/main" id="{477456CE-9D58-0B93-1921-718B19CADE5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70534832"/>
                  </p:ext>
                </p:extLst>
              </p:nvPr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0" name="3D Model 19" descr="M">
                <a:extLst>
                  <a:ext uri="{FF2B5EF4-FFF2-40B4-BE49-F238E27FC236}">
                    <a16:creationId xmlns:a16="http://schemas.microsoft.com/office/drawing/2014/main" id="{477456CE-9D58-0B93-1921-718B19CADE5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1" name="3D Model 20" descr="L">
                <a:extLst>
                  <a:ext uri="{FF2B5EF4-FFF2-40B4-BE49-F238E27FC236}">
                    <a16:creationId xmlns:a16="http://schemas.microsoft.com/office/drawing/2014/main" id="{2F3B0D99-DE08-F2FC-8F2F-3FF8ACCCB94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2051907"/>
                  </p:ext>
                </p:extLst>
              </p:nvPr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1" name="3D Model 20" descr="L">
                <a:extLst>
                  <a:ext uri="{FF2B5EF4-FFF2-40B4-BE49-F238E27FC236}">
                    <a16:creationId xmlns:a16="http://schemas.microsoft.com/office/drawing/2014/main" id="{2F3B0D99-DE08-F2FC-8F2F-3FF8ACCCB94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94C5748C-A25E-342E-0B0A-7AE82431CA46}"/>
              </a:ext>
            </a:extLst>
          </p:cNvPr>
          <p:cNvSpPr txBox="1"/>
          <p:nvPr/>
        </p:nvSpPr>
        <p:spPr>
          <a:xfrm>
            <a:off x="0" y="5322977"/>
            <a:ext cx="14005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spc="-48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Don't you tell me how my demo should be</a:t>
            </a:r>
          </a:p>
        </p:txBody>
      </p:sp>
    </p:spTree>
    <p:extLst>
      <p:ext uri="{BB962C8B-B14F-4D97-AF65-F5344CB8AC3E}">
        <p14:creationId xmlns:p14="http://schemas.microsoft.com/office/powerpoint/2010/main" val="2776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mph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6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18" grpId="0" build="allAtOnce"/>
      <p:bldP spid="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3864D-8BA4-C520-343E-D484D76AF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971CBE5-5530-0C8F-68C1-014C2B2EE947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3CCF8-216C-4E66-8D4E-721B67B50BC3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27B15A-E2FC-0EA9-7035-9CD1B03D7881}"/>
              </a:ext>
            </a:extLst>
          </p:cNvPr>
          <p:cNvSpPr txBox="1"/>
          <p:nvPr/>
        </p:nvSpPr>
        <p:spPr>
          <a:xfrm>
            <a:off x="0" y="408428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made up my mind ‘bout the music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E59C4D-B8ED-6007-3E6E-5A19F2010F34}"/>
              </a:ext>
            </a:extLst>
          </p:cNvPr>
          <p:cNvSpPr txBox="1"/>
          <p:nvPr/>
        </p:nvSpPr>
        <p:spPr>
          <a:xfrm>
            <a:off x="215900" y="5297213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made up my mind ‘bout the style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FBCE11-824D-2967-24B2-632594FF57DF}"/>
              </a:ext>
            </a:extLst>
          </p:cNvPr>
          <p:cNvSpPr txBox="1"/>
          <p:nvPr/>
        </p:nvSpPr>
        <p:spPr>
          <a:xfrm>
            <a:off x="1028700" y="408036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know it’s stable and able to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03F604-E144-0306-DFAA-29133DC68F7A}"/>
              </a:ext>
            </a:extLst>
          </p:cNvPr>
          <p:cNvSpPr txBox="1"/>
          <p:nvPr/>
        </p:nvSpPr>
        <p:spPr>
          <a:xfrm>
            <a:off x="-118317" y="531134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fill the compo .. and it is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16A187-621E-5DBE-C8FF-A9D8BA870A73}"/>
              </a:ext>
            </a:extLst>
          </p:cNvPr>
          <p:cNvSpPr txBox="1"/>
          <p:nvPr/>
        </p:nvSpPr>
        <p:spPr>
          <a:xfrm>
            <a:off x="-142949" y="407381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!</a:t>
            </a:r>
          </a:p>
        </p:txBody>
      </p:sp>
      <p:pic>
        <p:nvPicPr>
          <p:cNvPr id="23" name="Picture 22" descr="A red and white logo&#10;&#10;Description automatically generated">
            <a:extLst>
              <a:ext uri="{FF2B5EF4-FFF2-40B4-BE49-F238E27FC236}">
                <a16:creationId xmlns:a16="http://schemas.microsoft.com/office/drawing/2014/main" id="{33209E6C-3CED-D545-CF45-D8192C9D1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03544">
            <a:off x="11987696" y="601202"/>
            <a:ext cx="7772400" cy="2173843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4" name="3D Model 23" descr="J">
                <a:extLst>
                  <a:ext uri="{FF2B5EF4-FFF2-40B4-BE49-F238E27FC236}">
                    <a16:creationId xmlns:a16="http://schemas.microsoft.com/office/drawing/2014/main" id="{2BD94AA3-DA3A-4382-91D7-4DEB300FAC8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53221075"/>
                  </p:ext>
                </p:extLst>
              </p:nvPr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3D Model 23" descr="J">
                <a:extLst>
                  <a:ext uri="{FF2B5EF4-FFF2-40B4-BE49-F238E27FC236}">
                    <a16:creationId xmlns:a16="http://schemas.microsoft.com/office/drawing/2014/main" id="{2BD94AA3-DA3A-4382-91D7-4DEB300FAC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5" name="3D Model 24" descr="M">
                <a:extLst>
                  <a:ext uri="{FF2B5EF4-FFF2-40B4-BE49-F238E27FC236}">
                    <a16:creationId xmlns:a16="http://schemas.microsoft.com/office/drawing/2014/main" id="{4043C494-A879-A945-7C38-55D777B11CD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15116717"/>
                  </p:ext>
                </p:extLst>
              </p:nvPr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5" name="3D Model 24" descr="M">
                <a:extLst>
                  <a:ext uri="{FF2B5EF4-FFF2-40B4-BE49-F238E27FC236}">
                    <a16:creationId xmlns:a16="http://schemas.microsoft.com/office/drawing/2014/main" id="{4043C494-A879-A945-7C38-55D777B11C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6" name="3D Model 25" descr="L">
                <a:extLst>
                  <a:ext uri="{FF2B5EF4-FFF2-40B4-BE49-F238E27FC236}">
                    <a16:creationId xmlns:a16="http://schemas.microsoft.com/office/drawing/2014/main" id="{51BADA53-F5A9-674E-2ED6-D1413988CEF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67871995"/>
                  </p:ext>
                </p:extLst>
              </p:nvPr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6" name="3D Model 25" descr="L">
                <a:extLst>
                  <a:ext uri="{FF2B5EF4-FFF2-40B4-BE49-F238E27FC236}">
                    <a16:creationId xmlns:a16="http://schemas.microsoft.com/office/drawing/2014/main" id="{51BADA53-F5A9-674E-2ED6-D1413988CE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7521B615-0E62-CDF3-62EB-0BD3E37646A5}"/>
              </a:ext>
            </a:extLst>
          </p:cNvPr>
          <p:cNvSpPr txBox="1"/>
          <p:nvPr/>
        </p:nvSpPr>
        <p:spPr>
          <a:xfrm>
            <a:off x="-118317" y="531789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Viking 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23C731-26F6-E389-87A1-08ECD901E071}"/>
              </a:ext>
            </a:extLst>
          </p:cNvPr>
          <p:cNvSpPr txBox="1"/>
          <p:nvPr/>
        </p:nvSpPr>
        <p:spPr>
          <a:xfrm>
            <a:off x="3246120" y="4070639"/>
            <a:ext cx="5928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can’t giddy up </a:t>
            </a:r>
          </a:p>
        </p:txBody>
      </p:sp>
    </p:spTree>
    <p:extLst>
      <p:ext uri="{BB962C8B-B14F-4D97-AF65-F5344CB8AC3E}">
        <p14:creationId xmlns:p14="http://schemas.microsoft.com/office/powerpoint/2010/main" val="14493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4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mph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grpId="1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1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mph" presetSubtype="0" fill="hold" grpId="0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7" presetClass="exit" presetSubtype="0" fill="hold" grpId="2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6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7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6" presetClass="emph" presetSubtype="0" fill="hold" grpId="0" nodeType="withEffect">
                                  <p:stCondLst>
                                    <p:cond delay="17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9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1" nodeType="withEffect">
                                  <p:stCondLst>
                                    <p:cond delay="18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8" grpId="2"/>
      <p:bldP spid="19" grpId="0"/>
      <p:bldP spid="19" grpId="1"/>
      <p:bldP spid="19" grpId="2"/>
      <p:bldP spid="20" grpId="0"/>
      <p:bldP spid="20" grpId="1"/>
      <p:bldP spid="20" grpId="2"/>
      <p:bldP spid="27" grpId="0"/>
      <p:bldP spid="27" grpId="1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8B6A16-1A97-60C5-4299-4CD9EA9E1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0AAD7D3-BD55-C1D0-811C-566748C23990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9E4D7C-BAB4-89DE-ED97-D8755F880038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J">
                <a:extLst>
                  <a:ext uri="{FF2B5EF4-FFF2-40B4-BE49-F238E27FC236}">
                    <a16:creationId xmlns:a16="http://schemas.microsoft.com/office/drawing/2014/main" id="{64805A07-873D-4A3A-CD3C-4917765D465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J">
                <a:extLst>
                  <a:ext uri="{FF2B5EF4-FFF2-40B4-BE49-F238E27FC236}">
                    <a16:creationId xmlns:a16="http://schemas.microsoft.com/office/drawing/2014/main" id="{64805A07-873D-4A3A-CD3C-4917765D46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M">
                <a:extLst>
                  <a:ext uri="{FF2B5EF4-FFF2-40B4-BE49-F238E27FC236}">
                    <a16:creationId xmlns:a16="http://schemas.microsoft.com/office/drawing/2014/main" id="{8C8D6A50-2E8A-3EB7-69E4-3810EB4C635B}"/>
                  </a:ext>
                </a:extLst>
              </p:cNvPr>
              <p:cNvGraphicFramePr/>
              <p:nvPr/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M">
                <a:extLst>
                  <a:ext uri="{FF2B5EF4-FFF2-40B4-BE49-F238E27FC236}">
                    <a16:creationId xmlns:a16="http://schemas.microsoft.com/office/drawing/2014/main" id="{8C8D6A50-2E8A-3EB7-69E4-3810EB4C63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" name="3D Model 12" descr="L">
                <a:extLst>
                  <a:ext uri="{FF2B5EF4-FFF2-40B4-BE49-F238E27FC236}">
                    <a16:creationId xmlns:a16="http://schemas.microsoft.com/office/drawing/2014/main" id="{8958F4AE-820E-FB24-5D4B-0C744BE45AA3}"/>
                  </a:ext>
                </a:extLst>
              </p:cNvPr>
              <p:cNvGraphicFramePr/>
              <p:nvPr/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3D Model 12" descr="L">
                <a:extLst>
                  <a:ext uri="{FF2B5EF4-FFF2-40B4-BE49-F238E27FC236}">
                    <a16:creationId xmlns:a16="http://schemas.microsoft.com/office/drawing/2014/main" id="{8958F4AE-820E-FB24-5D4B-0C744BE45A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4B0D1510-DF16-D077-2475-22F52565B8F0}"/>
              </a:ext>
            </a:extLst>
          </p:cNvPr>
          <p:cNvSpPr txBox="1"/>
          <p:nvPr/>
        </p:nvSpPr>
        <p:spPr>
          <a:xfrm>
            <a:off x="3246120" y="4070639"/>
            <a:ext cx="5928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can’t giddy up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46A89-B994-EA23-8BD8-DF7373384C72}"/>
              </a:ext>
            </a:extLst>
          </p:cNvPr>
          <p:cNvSpPr txBox="1"/>
          <p:nvPr/>
        </p:nvSpPr>
        <p:spPr>
          <a:xfrm>
            <a:off x="0" y="5350751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The night is calling me like a dog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F6582D-BCE3-E3B7-E9ED-D27CD6194200}"/>
              </a:ext>
            </a:extLst>
          </p:cNvPr>
          <p:cNvSpPr txBox="1"/>
          <p:nvPr/>
        </p:nvSpPr>
        <p:spPr>
          <a:xfrm>
            <a:off x="0" y="408428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keep 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64D45B-3C8F-607F-0716-54CBD57375DE}"/>
              </a:ext>
            </a:extLst>
          </p:cNvPr>
          <p:cNvSpPr txBox="1"/>
          <p:nvPr/>
        </p:nvSpPr>
        <p:spPr>
          <a:xfrm>
            <a:off x="3764280" y="5362391"/>
            <a:ext cx="4663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503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" grpId="1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172</Words>
  <Application>Microsoft Macintosh PowerPoint</Application>
  <PresentationFormat>Widescreen</PresentationFormat>
  <Paragraphs>31</Paragraphs>
  <Slides>13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Arial Rounded MT Bold</vt:lpstr>
      <vt:lpstr>Impact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 Paksula</dc:creator>
  <cp:lastModifiedBy>Matti Paksula</cp:lastModifiedBy>
  <cp:revision>68</cp:revision>
  <dcterms:created xsi:type="dcterms:W3CDTF">2025-08-27T19:00:59Z</dcterms:created>
  <dcterms:modified xsi:type="dcterms:W3CDTF">2025-08-29T17:34:07Z</dcterms:modified>
</cp:coreProperties>
</file>