
<file path=[Content_Types].xml><?xml version="1.0" encoding="utf-8"?>
<Types xmlns="http://schemas.openxmlformats.org/package/2006/content-types">
  <Default Extension="emf" ContentType="image/x-emf"/>
  <Default Extension="glb" ContentType="model/gltf.binary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63" r:id="rId2"/>
    <p:sldId id="272" r:id="rId3"/>
    <p:sldId id="271" r:id="rId4"/>
    <p:sldId id="273" r:id="rId5"/>
    <p:sldId id="260" r:id="rId6"/>
    <p:sldId id="262" r:id="rId7"/>
    <p:sldId id="259" r:id="rId8"/>
    <p:sldId id="261" r:id="rId9"/>
    <p:sldId id="267" r:id="rId10"/>
    <p:sldId id="268" r:id="rId11"/>
    <p:sldId id="274" r:id="rId12"/>
    <p:sldId id="275" r:id="rId13"/>
    <p:sldId id="27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73"/>
    <p:restoredTop sz="94710"/>
  </p:normalViewPr>
  <p:slideViewPr>
    <p:cSldViewPr snapToGrid="0">
      <p:cViewPr varScale="1">
        <p:scale>
          <a:sx n="105" d="100"/>
          <a:sy n="105" d="100"/>
        </p:scale>
        <p:origin x="10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87CA4C-E84A-9343-A5E0-861EBE357734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1B5B7C-C138-CE45-A4EF-50BF89F43C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63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4B72D-373E-E634-5BDE-6E3516A03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014499-5DF2-7019-A43B-D25A5DD3CA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00AF9C-898B-D984-982A-5CEC0A4299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94BC4C-3612-7D6E-9CB6-7A43474E65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1B5B7C-C138-CE45-A4EF-50BF89F43C9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094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563B2D-75F7-93B7-6FFF-4D5CE954A6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A64372-A563-D684-EE5A-7B78ED8EE4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8F039F-BBDD-9140-020B-3933324BC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86BED-C3BC-5449-B294-F0752355EAC3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B7C34-32CB-641E-1135-5E48B54E1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92FEDA-4783-9217-637E-B580FD1A2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67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5B998-1E19-79A8-32C0-E14AA9E34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903112-B767-E2E9-AEB8-DB604FD5F4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B96F55-4555-0FE3-8035-309B7C690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86BED-C3BC-5449-B294-F0752355EAC3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E09CF3-C34C-F07B-3CEF-16DDE8E7A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F5997B-1B07-EE98-2E6E-88BDBA46D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33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46B2C0-F004-26DE-3DC4-181D3F8FF0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0BE248-E8E5-CCC3-A8AA-11A1FEBC57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8A0E66-8823-98EB-CB01-8A5FFB9FD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86BED-C3BC-5449-B294-F0752355EAC3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A7275C-4B95-72C7-4EEE-B28930915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12570F-E6D5-2751-051D-8B7DA5C48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77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D7BFA-A50B-2C52-7472-A8D9D546C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5253EB-D1BF-6F8C-4B29-5C4B5149A1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FE797D-82AB-6BD5-33BB-FE6ACA84F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86BED-C3BC-5449-B294-F0752355EAC3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771C01-B524-3E10-B39A-35E12BCC1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2E7F28-2F77-40CA-2E45-4C7D09098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46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111C0-DCA8-D516-3567-A99826D70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2054DC-CA54-DCEB-AD0A-111510CC16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C24EEF-BF57-2956-E38F-15AFA1C9B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86BED-C3BC-5449-B294-F0752355EAC3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732EE6-422A-70F8-54C0-576005B8E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C67E2E-31AC-918C-8461-0896D4929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336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3F0A0-6CFA-9A86-784A-461D90240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A809B3-9436-F2DB-0561-667D5996DE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E9F14F-BD51-4FD7-50B3-3F6394D143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D5079C-1BBE-5AE2-3CDA-4ED4D95EE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86BED-C3BC-5449-B294-F0752355EAC3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466760-1884-0EBA-116D-955DA3E20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58C61-7510-4E18-CB65-1E980FD03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779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BA1FB1-D6B1-938B-06F1-FAAA7E69BD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965FED-55CA-FA92-D570-4691E03BE4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BA0785-6740-D8C6-93E0-4980A87E53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EC7B38-FAD6-DDD7-212C-086F24A620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1390ED-F17F-5EA1-4B0C-BB2717021D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738CA7-A0A0-94D7-3D29-DEDBDD891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86BED-C3BC-5449-B294-F0752355EAC3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D6371BA-FB23-8334-04A8-35586BC01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D0C04-1EED-E4AA-6DCD-66D4090C7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71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821EE-8724-DBD2-5EE2-E25BDAE93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B79D57-643C-AE7C-3A1C-31189038B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86BED-C3BC-5449-B294-F0752355EAC3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8B38A3-7294-4A92-0081-B6E95226A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41C657-14BF-E4B6-1B4E-240013454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52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61B1C6-A43E-2CD4-23DE-49834BFCB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86BED-C3BC-5449-B294-F0752355EAC3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6C6A69-9093-7B7B-6604-4A7B0F7C4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A27AB6-7642-4CE2-8F4B-3A8C498F9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06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70CFA-534E-0222-C08C-2D8BA83A5A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66D3A7-964B-A802-E6F2-6AF1D65DA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CC8FB2-0D09-EA0F-F7D9-A2574DA850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968079-A195-0740-7002-69FA068CE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86BED-C3BC-5449-B294-F0752355EAC3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2F070A-A515-2453-95A8-BC7901D52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C5102F-5636-92E7-4EBC-1F685A07E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38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014493-2C26-C7ED-0171-41C9A5D59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113D3F-E8A2-C5A5-86FB-E03CD20243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558AFD-C3B2-E32E-6E26-5B827266FA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564CC6-9A58-1FF7-5BBE-607E2FF5C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86BED-C3BC-5449-B294-F0752355EAC3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F37307-04ED-C461-5B38-FEC63AD7A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D67A6F-7CAE-9EB9-661D-BC99ADBBC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00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243F09-CB85-D2F4-3D02-FDD8F5E12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8022F8-2BE6-CABB-78AB-2083E2D9FB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274F56-629C-7FD9-4159-BC44F6D328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F986BED-C3BC-5449-B294-F0752355EAC3}" type="datetimeFigureOut">
              <a:rPr lang="en-US" smtClean="0"/>
              <a:t>8/29/2025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E05DA-2830-3321-390B-3ECD6768A0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7A4FD6-BD10-1131-3E3D-9DC3D636D9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6889EE2-04BC-2248-9ABA-C530B48FC5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51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1.xml"/><Relationship Id="rId6" Type="http://schemas.microsoft.com/office/2017/06/relationships/model3d" Target="../media/model3d3.glb"/><Relationship Id="rId5" Type="http://schemas.openxmlformats.org/officeDocument/2006/relationships/image" Target="../media/image8.png"/><Relationship Id="rId4" Type="http://schemas.microsoft.com/office/2017/06/relationships/model3d" Target="../media/model3d2.glb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1.xml"/><Relationship Id="rId6" Type="http://schemas.microsoft.com/office/2017/06/relationships/model3d" Target="../media/model3d3.glb"/><Relationship Id="rId5" Type="http://schemas.openxmlformats.org/officeDocument/2006/relationships/image" Target="../media/image8.png"/><Relationship Id="rId4" Type="http://schemas.microsoft.com/office/2017/06/relationships/model3d" Target="../media/model3d2.glb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1.xml"/><Relationship Id="rId6" Type="http://schemas.microsoft.com/office/2017/06/relationships/model3d" Target="../media/model3d3.glb"/><Relationship Id="rId5" Type="http://schemas.openxmlformats.org/officeDocument/2006/relationships/image" Target="../media/image8.png"/><Relationship Id="rId4" Type="http://schemas.microsoft.com/office/2017/06/relationships/model3d" Target="../media/model3d2.glb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17/06/relationships/model3d" Target="../media/model3d1.glb"/><Relationship Id="rId7" Type="http://schemas.microsoft.com/office/2017/06/relationships/model3d" Target="../media/model3d3.glb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17/06/relationships/model3d" Target="../media/model3d2.glb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1.xml"/><Relationship Id="rId6" Type="http://schemas.microsoft.com/office/2017/06/relationships/model3d" Target="../media/model3d3.glb"/><Relationship Id="rId5" Type="http://schemas.openxmlformats.org/officeDocument/2006/relationships/image" Target="../media/image8.png"/><Relationship Id="rId4" Type="http://schemas.microsoft.com/office/2017/06/relationships/model3d" Target="../media/model3d2.glb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6D84CC-2B63-4716-08EA-CD31BB15D3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025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750"/>
    </mc:Choice>
    <mc:Fallback xmlns="">
      <p:transition advClick="0" advTm="75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3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D9BBDD-2EDC-4BAF-1696-4A4BFC79EC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D0DAC10-D8B2-D21B-6CC6-D45233DDEFC2}"/>
              </a:ext>
            </a:extLst>
          </p:cNvPr>
          <p:cNvSpPr/>
          <p:nvPr/>
        </p:nvSpPr>
        <p:spPr>
          <a:xfrm>
            <a:off x="-231228" y="5322979"/>
            <a:ext cx="12770069" cy="1094489"/>
          </a:xfrm>
          <a:prstGeom prst="rect">
            <a:avLst/>
          </a:prstGeom>
          <a:solidFill>
            <a:schemeClr val="bg1">
              <a:lumMod val="65000"/>
              <a:alpha val="2999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CDA0399-5C07-EB16-18FB-78A7B7A428CE}"/>
              </a:ext>
            </a:extLst>
          </p:cNvPr>
          <p:cNvSpPr/>
          <p:nvPr/>
        </p:nvSpPr>
        <p:spPr>
          <a:xfrm>
            <a:off x="-231228" y="4031227"/>
            <a:ext cx="12770069" cy="1094489"/>
          </a:xfrm>
          <a:prstGeom prst="rect">
            <a:avLst/>
          </a:prstGeom>
          <a:solidFill>
            <a:schemeClr val="bg1">
              <a:lumMod val="65000"/>
              <a:alpha val="2999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3D Model 10" descr="J">
                <a:extLst>
                  <a:ext uri="{FF2B5EF4-FFF2-40B4-BE49-F238E27FC236}">
                    <a16:creationId xmlns:a16="http://schemas.microsoft.com/office/drawing/2014/main" id="{9AC6D40F-0463-EEA6-366B-0063B3BD60FC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2423801" y="1031837"/>
              <a:ext cx="1994415" cy="2008038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994415" cy="2008038"/>
                    </a:xfrm>
                    <a:prstGeom prst="rect">
                      <a:avLst/>
                    </a:prstGeom>
                  </am3d:spPr>
                  <am3d:camera>
                    <am3d:pos x="0" y="0" z="7988303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0" dy="-17468291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74820" ay="-24995" az="-627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89315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3D Model 10" descr="J">
                <a:extLst>
                  <a:ext uri="{FF2B5EF4-FFF2-40B4-BE49-F238E27FC236}">
                    <a16:creationId xmlns:a16="http://schemas.microsoft.com/office/drawing/2014/main" id="{9AC6D40F-0463-EEA6-366B-0063B3BD60F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23801" y="1031837"/>
                <a:ext cx="1994415" cy="20080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2" name="3D Model 11" descr="M">
                <a:extLst>
                  <a:ext uri="{FF2B5EF4-FFF2-40B4-BE49-F238E27FC236}">
                    <a16:creationId xmlns:a16="http://schemas.microsoft.com/office/drawing/2014/main" id="{C09518B4-546F-CD99-1A49-9B9009AE9A55}"/>
                  </a:ext>
                </a:extLst>
              </p:cNvPr>
              <p:cNvGraphicFramePr/>
              <p:nvPr/>
            </p:nvGraphicFramePr>
            <p:xfrm>
              <a:off x="5149056" y="1031837"/>
              <a:ext cx="2183076" cy="2012731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183076" cy="2012731"/>
                    </a:xfrm>
                    <a:prstGeom prst="rect">
                      <a:avLst/>
                    </a:prstGeom>
                  </am3d:spPr>
                  <am3d:camera>
                    <am3d:pos x="0" y="0" z="7988302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3623" dy="-17468291" dz="-179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95245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2" name="3D Model 11" descr="M">
                <a:extLst>
                  <a:ext uri="{FF2B5EF4-FFF2-40B4-BE49-F238E27FC236}">
                    <a16:creationId xmlns:a16="http://schemas.microsoft.com/office/drawing/2014/main" id="{C09518B4-546F-CD99-1A49-9B9009AE9A5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49056" y="1031837"/>
                <a:ext cx="2183076" cy="201273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3" name="3D Model 12" descr="L">
                <a:extLst>
                  <a:ext uri="{FF2B5EF4-FFF2-40B4-BE49-F238E27FC236}">
                    <a16:creationId xmlns:a16="http://schemas.microsoft.com/office/drawing/2014/main" id="{6EEB68E1-D127-ECE9-D1B9-A98C8119A0F4}"/>
                  </a:ext>
                </a:extLst>
              </p:cNvPr>
              <p:cNvGraphicFramePr/>
              <p:nvPr/>
            </p:nvGraphicFramePr>
            <p:xfrm>
              <a:off x="8062972" y="1031837"/>
              <a:ext cx="1909807" cy="2012731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1909807" cy="2012731"/>
                    </a:xfrm>
                    <a:prstGeom prst="rect">
                      <a:avLst/>
                    </a:prstGeom>
                  </am3d:spPr>
                  <am3d:camera>
                    <am3d:pos x="0" y="0" z="7988304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0" dy="-17468292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280229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3" name="3D Model 12" descr="L">
                <a:extLst>
                  <a:ext uri="{FF2B5EF4-FFF2-40B4-BE49-F238E27FC236}">
                    <a16:creationId xmlns:a16="http://schemas.microsoft.com/office/drawing/2014/main" id="{6EEB68E1-D127-ECE9-D1B9-A98C8119A0F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062972" y="1031837"/>
                <a:ext cx="1909807" cy="2012731"/>
              </a:xfrm>
              <a:prstGeom prst="rect">
                <a:avLst/>
              </a:prstGeom>
            </p:spPr>
          </p:pic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0046965F-C58D-D4B2-A988-8FBFA59DB679}"/>
              </a:ext>
            </a:extLst>
          </p:cNvPr>
          <p:cNvSpPr txBox="1"/>
          <p:nvPr/>
        </p:nvSpPr>
        <p:spPr>
          <a:xfrm>
            <a:off x="0" y="4084287"/>
            <a:ext cx="124205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I keep 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81092F-2F67-CA74-98A3-E20B6CB3E378}"/>
              </a:ext>
            </a:extLst>
          </p:cNvPr>
          <p:cNvSpPr txBox="1"/>
          <p:nvPr/>
        </p:nvSpPr>
        <p:spPr>
          <a:xfrm>
            <a:off x="3764280" y="5362391"/>
            <a:ext cx="4663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F-F-F-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Färjan</a:t>
            </a:r>
            <a:endParaRPr lang="en-US" sz="6000" b="1" dirty="0">
              <a:solidFill>
                <a:schemeClr val="bg1"/>
              </a:solidFill>
              <a:effectLst>
                <a:outerShdw blurRad="50800" dist="50800" dir="5400000" algn="ctr" rotWithShape="0">
                  <a:srgbClr val="000000">
                    <a:alpha val="86683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476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mph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7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7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7" presetClass="emph" presetSubtype="128" repeatCount="indefinite" accel="10000" decel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7" presetClass="emph" presetSubtype="102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7" presetClass="emph" presetSubtype="102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7" presetClass="emph" presetSubtype="102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7" presetClass="emph" presetSubtype="409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7" presetClass="emph" presetSubtype="409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7" presetClass="emph" presetSubtype="409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3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3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3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3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3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3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3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4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4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xit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7" presetClass="exit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7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7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7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7" presetClass="exit" presetSubtype="0" fill="hold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5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7" presetClass="exit" presetSubtype="0" fill="hold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0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6" grpId="0"/>
      <p:bldP spid="16" grpId="1"/>
      <p:bldP spid="17" grpId="0"/>
      <p:bldP spid="1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3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2EFF7F-FCD0-4705-ACE3-5E357691A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:a16="http://schemas.microsoft.com/office/drawing/2014/main" id="{0609A648-83ED-291A-BE5B-7E33F86DC2A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525839" y="857852"/>
            <a:ext cx="4495944" cy="600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 descr="A wooden gazebo with a sign&#10;&#10;Description automatically generated">
            <a:extLst>
              <a:ext uri="{FF2B5EF4-FFF2-40B4-BE49-F238E27FC236}">
                <a16:creationId xmlns:a16="http://schemas.microsoft.com/office/drawing/2014/main" id="{87BC062B-2413-02B9-3EBE-5B854F8DF4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459" y="-7031218"/>
            <a:ext cx="5132784" cy="6858000"/>
          </a:xfrm>
          <a:prstGeom prst="rect">
            <a:avLst/>
          </a:prstGeom>
        </p:spPr>
      </p:pic>
      <p:pic>
        <p:nvPicPr>
          <p:cNvPr id="15" name="Picture 14" descr="A group of people sitting at desks in a room with a large screen&#10;&#10;Description automatically generated">
            <a:extLst>
              <a:ext uri="{FF2B5EF4-FFF2-40B4-BE49-F238E27FC236}">
                <a16:creationId xmlns:a16="http://schemas.microsoft.com/office/drawing/2014/main" id="{456A2CD1-B479-1F74-0910-ECDBFD8A0D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2424" y="7053106"/>
            <a:ext cx="6889823" cy="483364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BDA57BD-B16C-7DAB-434E-D767C58BDD06}"/>
              </a:ext>
            </a:extLst>
          </p:cNvPr>
          <p:cNvSpPr txBox="1"/>
          <p:nvPr/>
        </p:nvSpPr>
        <p:spPr>
          <a:xfrm>
            <a:off x="2130101" y="2128643"/>
            <a:ext cx="793179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In loving memory of</a:t>
            </a:r>
            <a:b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</a:br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ATK-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Lohja</a:t>
            </a:r>
            <a:b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</a:br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2022-2025</a:t>
            </a:r>
          </a:p>
        </p:txBody>
      </p:sp>
    </p:spTree>
    <p:extLst>
      <p:ext uri="{BB962C8B-B14F-4D97-AF65-F5344CB8AC3E}">
        <p14:creationId xmlns:p14="http://schemas.microsoft.com/office/powerpoint/2010/main" val="218478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:fad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3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81F056-E9B1-69EC-4B70-CFF4C0DBF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41523A-2F9A-90B6-A2E0-4BB8E343B287}"/>
              </a:ext>
            </a:extLst>
          </p:cNvPr>
          <p:cNvSpPr txBox="1"/>
          <p:nvPr/>
        </p:nvSpPr>
        <p:spPr>
          <a:xfrm>
            <a:off x="131618" y="151179"/>
            <a:ext cx="11928764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säv</a:t>
            </a:r>
            <a:r>
              <a:rPr lang="en-US" sz="6000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.</a:t>
            </a:r>
          </a:p>
          <a:p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   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mä</a:t>
            </a:r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 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voin</a:t>
            </a:r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 olla 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mitä</a:t>
            </a:r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 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haluan</a:t>
            </a:r>
            <a:endParaRPr lang="en-US" sz="6000" b="1" dirty="0">
              <a:solidFill>
                <a:schemeClr val="bg1"/>
              </a:solidFill>
              <a:effectLst>
                <a:outerShdw blurRad="50800" dist="50800" dir="5400000" algn="ctr" rotWithShape="0">
                  <a:srgbClr val="000000">
                    <a:alpha val="86683"/>
                  </a:srgbClr>
                </a:outerShdw>
              </a:effectLst>
            </a:endParaRPr>
          </a:p>
          <a:p>
            <a:r>
              <a:rPr lang="en-US" sz="6000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san</a:t>
            </a:r>
            <a:r>
              <a:rPr lang="en-US" sz="6000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.</a:t>
            </a:r>
          </a:p>
          <a:p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   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amerikkalainen</a:t>
            </a:r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 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donkkaava</a:t>
            </a:r>
            <a:endParaRPr lang="en-US" sz="6000" b="1" dirty="0">
              <a:solidFill>
                <a:schemeClr val="bg1"/>
              </a:solidFill>
              <a:effectLst>
                <a:outerShdw blurRad="50800" dist="50800" dir="5400000" algn="ctr" rotWithShape="0">
                  <a:srgbClr val="000000">
                    <a:alpha val="86683"/>
                  </a:srgbClr>
                </a:outerShdw>
              </a:effectLst>
            </a:endParaRPr>
          </a:p>
          <a:p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   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koripallotaehti</a:t>
            </a:r>
            <a:endParaRPr lang="en-US" sz="6000" b="1" dirty="0">
              <a:solidFill>
                <a:schemeClr val="bg1"/>
              </a:solidFill>
              <a:effectLst>
                <a:outerShdw blurRad="50800" dist="50800" dir="5400000" algn="ctr" rotWithShape="0">
                  <a:srgbClr val="000000">
                    <a:alpha val="86683"/>
                  </a:srgbClr>
                </a:outerShdw>
              </a:effectLst>
            </a:endParaRPr>
          </a:p>
          <a:p>
            <a:r>
              <a:rPr lang="en-US" sz="6000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sov</a:t>
            </a:r>
            <a:r>
              <a:rPr lang="en-US" sz="6000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.</a:t>
            </a:r>
            <a:b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</a:br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   mara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A904F20-619F-D8E1-55AF-EDA1A19F843C}"/>
              </a:ext>
            </a:extLst>
          </p:cNvPr>
          <p:cNvSpPr/>
          <p:nvPr/>
        </p:nvSpPr>
        <p:spPr>
          <a:xfrm>
            <a:off x="1720734" y="-455650"/>
            <a:ext cx="1047403" cy="28263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4670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5000">
        <p159:morph option="byObjec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3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B43618-BA9B-17B8-4028-4527195FB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and white airplane&#10;&#10;Description automatically generated">
            <a:extLst>
              <a:ext uri="{FF2B5EF4-FFF2-40B4-BE49-F238E27FC236}">
                <a16:creationId xmlns:a16="http://schemas.microsoft.com/office/drawing/2014/main" id="{942F0E14-E487-CBFD-FB20-5AD5D472D0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0" y="6150265"/>
            <a:ext cx="1943100" cy="74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30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51CD5E-521D-F8FA-D354-43DB45CEA6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araoke alkusointu.mp3">
            <a:hlinkClick r:id="" action="ppaction://media"/>
            <a:extLst>
              <a:ext uri="{FF2B5EF4-FFF2-40B4-BE49-F238E27FC236}">
                <a16:creationId xmlns:a16="http://schemas.microsoft.com/office/drawing/2014/main" id="{6DA83B24-ABDC-2113-0B4C-1699E454D5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53757" y="1437153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07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"/>
    </mc:Choice>
    <mc:Fallback xmlns=""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05C34C-B067-2DAA-ECA0-B67210EFF6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7F9605F-CEB9-D590-2CD7-F225F2142FF2}"/>
              </a:ext>
            </a:extLst>
          </p:cNvPr>
          <p:cNvSpPr/>
          <p:nvPr/>
        </p:nvSpPr>
        <p:spPr>
          <a:xfrm>
            <a:off x="3780120" y="2717712"/>
            <a:ext cx="40430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Impact" panose="020B0806030902050204" pitchFamily="34" charset="0"/>
              </a:rPr>
              <a:t>P     </a:t>
            </a:r>
            <a:r>
              <a:rPr lang="en-US" sz="5400" b="1" cap="none" spc="50" dirty="0" err="1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Impact" panose="020B0806030902050204" pitchFamily="34" charset="0"/>
              </a:rPr>
              <a:t>WERPoint</a:t>
            </a:r>
            <a:endParaRPr lang="en-US" sz="5400" b="1" cap="none" spc="50" dirty="0">
              <a:ln w="0"/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Impact" panose="020B0806030902050204" pitchFamily="34" charset="0"/>
            </a:endParaRPr>
          </a:p>
        </p:txBody>
      </p:sp>
      <p:pic>
        <p:nvPicPr>
          <p:cNvPr id="6" name="Graphic 5" descr="Earth globe: Africa and Europe with solid fill">
            <a:extLst>
              <a:ext uri="{FF2B5EF4-FFF2-40B4-BE49-F238E27FC236}">
                <a16:creationId xmlns:a16="http://schemas.microsoft.com/office/drawing/2014/main" id="{6C482B87-E88D-6B91-D41D-0B24A9FF02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51777" y="2798916"/>
            <a:ext cx="760922" cy="76092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E983A11-9091-67E1-23AA-1735B180FAAB}"/>
              </a:ext>
            </a:extLst>
          </p:cNvPr>
          <p:cNvSpPr txBox="1"/>
          <p:nvPr/>
        </p:nvSpPr>
        <p:spPr>
          <a:xfrm>
            <a:off x="5358850" y="3456376"/>
            <a:ext cx="60973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cap="none" spc="50" dirty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Impact" panose="020B0806030902050204" pitchFamily="34" charset="0"/>
              </a:rPr>
              <a:t>Karaoke system 0.98b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87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 advClick="0" advTm="1000">
        <p14:ripple/>
      </p:transition>
    </mc:Choice>
    <mc:Fallback xmlns="">
      <p:transition spd="slow" advClick="0" advTm="1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8903DF-0912-F63B-99B3-42B2897EBE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inal.mp3">
            <a:hlinkClick r:id="" action="ppaction://media"/>
            <a:extLst>
              <a:ext uri="{FF2B5EF4-FFF2-40B4-BE49-F238E27FC236}">
                <a16:creationId xmlns:a16="http://schemas.microsoft.com/office/drawing/2014/main" id="{C0B1F4A7-782A-753B-9386-9E6B1E7CF0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850015" y="1185488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05449"/>
      </p:ext>
    </p:extLst>
  </p:cSld>
  <p:clrMapOvr>
    <a:masterClrMapping/>
  </p:clrMapOvr>
  <p:transition spd="slow" advClick="0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327BEE-6209-3204-42C5-FB3A8B8E0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0876645-93B5-0865-E11D-68888B7D5B52}"/>
              </a:ext>
            </a:extLst>
          </p:cNvPr>
          <p:cNvSpPr/>
          <p:nvPr/>
        </p:nvSpPr>
        <p:spPr>
          <a:xfrm>
            <a:off x="0" y="0"/>
            <a:ext cx="12192000" cy="6936828"/>
          </a:xfrm>
          <a:prstGeom prst="rect">
            <a:avLst/>
          </a:prstGeom>
          <a:gradFill>
            <a:gsLst>
              <a:gs pos="0">
                <a:schemeClr val="accent1">
                  <a:lumMod val="67000"/>
                </a:schemeClr>
              </a:gs>
              <a:gs pos="43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          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4A0F226-B6EF-6E16-23E6-EF1B528F4442}"/>
              </a:ext>
            </a:extLst>
          </p:cNvPr>
          <p:cNvSpPr/>
          <p:nvPr/>
        </p:nvSpPr>
        <p:spPr>
          <a:xfrm>
            <a:off x="1014396" y="-11615309"/>
            <a:ext cx="10394731" cy="125572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Tällä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videokasetilla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olevan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elokuvateoksen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(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mukaan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-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luettuna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elokuvan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ääniraita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)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tekijänoikeuden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haltija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on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myöntänyt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luvan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yksinomaan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partykäyttöön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.</a:t>
            </a:r>
            <a:b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</a:b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Kaikki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muut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oikeudet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pidätetään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.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Luvan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mukaista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partykäyttöä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ei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ole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tämän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videokasetin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esittäminen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tai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käyttäminen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kulkuvälineissä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,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sairaaloissa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,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ravintoloissa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,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färjaneilla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,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vankiloissa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,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Lohjalla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ja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muissa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vastaavanlaisissa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paikoissa</a:t>
            </a:r>
            <a:r>
              <a:rPr lang="en-US" sz="5400" dirty="0">
                <a:ln w="12700">
                  <a:solidFill>
                    <a:schemeClr val="accent1">
                      <a:shade val="1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Rounded MT Bold" panose="020F0704030504030204" pitchFamily="34" charset="77"/>
                <a:cs typeface="Times New Roman" panose="02020603050405020304" pitchFamily="18" charset="0"/>
              </a:rPr>
              <a:t>.</a:t>
            </a:r>
            <a:endParaRPr lang="en-US" sz="5400" b="1" cap="none" spc="50" dirty="0">
              <a:ln w="12700">
                <a:solidFill>
                  <a:schemeClr val="accent1">
                    <a:shade val="1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 Rounded MT Bold" panose="020F0704030504030204" pitchFamily="34" charset="77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372BBA-84D3-C794-A8D4-23095E80FE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60428"/>
            <a:ext cx="12192000" cy="1676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1985FEF-893A-2F25-DB49-D168BC69D0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84785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C534663-740E-31B0-556A-936201E786D3}"/>
              </a:ext>
            </a:extLst>
          </p:cNvPr>
          <p:cNvSpPr/>
          <p:nvPr/>
        </p:nvSpPr>
        <p:spPr>
          <a:xfrm>
            <a:off x="5247562" y="653979"/>
            <a:ext cx="32395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KARAOKE</a:t>
            </a:r>
            <a:endParaRPr 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12" name="Picture 11" descr="A close up of a sign&#10;&#10;Description automatically generated">
            <a:extLst>
              <a:ext uri="{FF2B5EF4-FFF2-40B4-BE49-F238E27FC236}">
                <a16:creationId xmlns:a16="http://schemas.microsoft.com/office/drawing/2014/main" id="{6F012A05-1254-2EB7-BFE2-99B58421A16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6153" b="35924"/>
          <a:stretch/>
        </p:blipFill>
        <p:spPr>
          <a:xfrm>
            <a:off x="520410" y="239033"/>
            <a:ext cx="4596177" cy="128342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9F1A939-A2BF-2171-79C9-2E41E0935ED5}"/>
              </a:ext>
            </a:extLst>
          </p:cNvPr>
          <p:cNvSpPr txBox="1"/>
          <p:nvPr/>
        </p:nvSpPr>
        <p:spPr>
          <a:xfrm>
            <a:off x="612992" y="5410105"/>
            <a:ext cx="10966015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6600" spc="-300" dirty="0">
                <a:gradFill>
                  <a:gsLst>
                    <a:gs pos="0">
                      <a:schemeClr val="accent1">
                        <a:lumMod val="67000"/>
                      </a:schemeClr>
                    </a:gs>
                    <a:gs pos="21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JUMALAUTA</a:t>
            </a:r>
            <a:r>
              <a:rPr lang="en-US" sz="6600" b="1" spc="-300" dirty="0">
                <a:gradFill>
                  <a:gsLst>
                    <a:gs pos="0">
                      <a:schemeClr val="accent1">
                        <a:lumMod val="67000"/>
                      </a:schemeClr>
                    </a:gs>
                    <a:gs pos="21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RECORDS[JML]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825F1B0-08B6-5070-B7FB-22056FAFED0C}"/>
              </a:ext>
            </a:extLst>
          </p:cNvPr>
          <p:cNvSpPr/>
          <p:nvPr/>
        </p:nvSpPr>
        <p:spPr>
          <a:xfrm>
            <a:off x="-199697" y="-165538"/>
            <a:ext cx="12391697" cy="718907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F88FA2C-34F8-5C9F-6A97-9253128A1919}"/>
              </a:ext>
            </a:extLst>
          </p:cNvPr>
          <p:cNvSpPr/>
          <p:nvPr/>
        </p:nvSpPr>
        <p:spPr>
          <a:xfrm>
            <a:off x="-47297" y="-13138"/>
            <a:ext cx="12391697" cy="718907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83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1" nodeType="withEffect">
                                  <p:stCondLst>
                                    <p:cond delay="18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1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8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1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3" grpId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7000"/>
              </a:schemeClr>
            </a:gs>
            <a:gs pos="43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BCC1A4-E1DB-19BD-D5E7-F9CEC3D18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3D Model 3" descr="J">
                <a:extLst>
                  <a:ext uri="{FF2B5EF4-FFF2-40B4-BE49-F238E27FC236}">
                    <a16:creationId xmlns:a16="http://schemas.microsoft.com/office/drawing/2014/main" id="{5C27E323-44C5-EE81-63A3-EDEFDF7A0D1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08367456"/>
                  </p:ext>
                </p:extLst>
              </p:nvPr>
            </p:nvGraphicFramePr>
            <p:xfrm>
              <a:off x="2428836" y="1032211"/>
              <a:ext cx="1994415" cy="2008038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994415" cy="2008038"/>
                    </a:xfrm>
                    <a:prstGeom prst="rect">
                      <a:avLst/>
                    </a:prstGeom>
                  </am3d:spPr>
                  <am3d:camera>
                    <am3d:pos x="0" y="0" z="7988303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0" dy="-17468291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74820" ay="-24995" az="-627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89315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3D Model 3" descr="J">
                <a:extLst>
                  <a:ext uri="{FF2B5EF4-FFF2-40B4-BE49-F238E27FC236}">
                    <a16:creationId xmlns:a16="http://schemas.microsoft.com/office/drawing/2014/main" id="{5C27E323-44C5-EE81-63A3-EDEFDF7A0D1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28836" y="1032211"/>
                <a:ext cx="1994415" cy="20080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" name="3D Model 5" descr="M">
                <a:extLst>
                  <a:ext uri="{FF2B5EF4-FFF2-40B4-BE49-F238E27FC236}">
                    <a16:creationId xmlns:a16="http://schemas.microsoft.com/office/drawing/2014/main" id="{21631D0A-E8A9-8284-3CE8-D9DFD069DE1F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316811366"/>
                  </p:ext>
                </p:extLst>
              </p:nvPr>
            </p:nvGraphicFramePr>
            <p:xfrm>
              <a:off x="5154091" y="1032211"/>
              <a:ext cx="2183076" cy="2012731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183076" cy="2012731"/>
                    </a:xfrm>
                    <a:prstGeom prst="rect">
                      <a:avLst/>
                    </a:prstGeom>
                  </am3d:spPr>
                  <am3d:camera>
                    <am3d:pos x="0" y="0" z="7988302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3623" dy="-17468291" dz="-179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95245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" name="3D Model 5" descr="M">
                <a:extLst>
                  <a:ext uri="{FF2B5EF4-FFF2-40B4-BE49-F238E27FC236}">
                    <a16:creationId xmlns:a16="http://schemas.microsoft.com/office/drawing/2014/main" id="{21631D0A-E8A9-8284-3CE8-D9DFD069DE1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54091" y="1032211"/>
                <a:ext cx="2183076" cy="201273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7" name="3D Model 6" descr="L">
                <a:extLst>
                  <a:ext uri="{FF2B5EF4-FFF2-40B4-BE49-F238E27FC236}">
                    <a16:creationId xmlns:a16="http://schemas.microsoft.com/office/drawing/2014/main" id="{58053140-B6AE-23C3-3F93-4D544C6B4FF7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195242467"/>
                  </p:ext>
                </p:extLst>
              </p:nvPr>
            </p:nvGraphicFramePr>
            <p:xfrm>
              <a:off x="8068007" y="1032211"/>
              <a:ext cx="1909807" cy="2012731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1909807" cy="2012731"/>
                    </a:xfrm>
                    <a:prstGeom prst="rect">
                      <a:avLst/>
                    </a:prstGeom>
                  </am3d:spPr>
                  <am3d:camera>
                    <am3d:pos x="0" y="0" z="7988304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0" dy="-17468292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280229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7" name="3D Model 6" descr="L">
                <a:extLst>
                  <a:ext uri="{FF2B5EF4-FFF2-40B4-BE49-F238E27FC236}">
                    <a16:creationId xmlns:a16="http://schemas.microsoft.com/office/drawing/2014/main" id="{58053140-B6AE-23C3-3F93-4D544C6B4FF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068007" y="1032211"/>
                <a:ext cx="1909807" cy="2012731"/>
              </a:xfrm>
              <a:prstGeom prst="rect">
                <a:avLst/>
              </a:prstGeom>
            </p:spPr>
          </p:pic>
        </mc:Fallback>
      </mc:AlternateContent>
      <p:sp>
        <p:nvSpPr>
          <p:cNvPr id="15" name="Rectangle 14">
            <a:extLst>
              <a:ext uri="{FF2B5EF4-FFF2-40B4-BE49-F238E27FC236}">
                <a16:creationId xmlns:a16="http://schemas.microsoft.com/office/drawing/2014/main" id="{5175D560-719A-1129-FF35-7C1E6FAD2C68}"/>
              </a:ext>
            </a:extLst>
          </p:cNvPr>
          <p:cNvSpPr/>
          <p:nvPr/>
        </p:nvSpPr>
        <p:spPr>
          <a:xfrm>
            <a:off x="-231228" y="5322979"/>
            <a:ext cx="12770069" cy="1094489"/>
          </a:xfrm>
          <a:prstGeom prst="rect">
            <a:avLst/>
          </a:prstGeom>
          <a:solidFill>
            <a:schemeClr val="bg1">
              <a:lumMod val="65000"/>
              <a:alpha val="2999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6500766-6A08-0C8D-5D4C-6EB02FE1FAB2}"/>
              </a:ext>
            </a:extLst>
          </p:cNvPr>
          <p:cNvSpPr/>
          <p:nvPr/>
        </p:nvSpPr>
        <p:spPr>
          <a:xfrm>
            <a:off x="-231228" y="4031227"/>
            <a:ext cx="12770069" cy="1094489"/>
          </a:xfrm>
          <a:prstGeom prst="rect">
            <a:avLst/>
          </a:prstGeom>
          <a:solidFill>
            <a:schemeClr val="bg1">
              <a:lumMod val="65000"/>
              <a:alpha val="2999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45440B6-D34A-3270-9A02-22CE24E89905}"/>
              </a:ext>
            </a:extLst>
          </p:cNvPr>
          <p:cNvSpPr/>
          <p:nvPr/>
        </p:nvSpPr>
        <p:spPr>
          <a:xfrm>
            <a:off x="2459421" y="-898354"/>
            <a:ext cx="1040524" cy="46245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83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entr" presetSubtype="5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20"/>
                                          </p:val>
                                        </p:tav>
                                        <p:tav tm="3330">
                                          <p:val>
                                            <p:fltVal val="19.9349"/>
                                          </p:val>
                                        </p:tav>
                                        <p:tav tm="6660">
                                          <p:val>
                                            <p:fltVal val="19.7456"/>
                                          </p:val>
                                        </p:tav>
                                        <p:tav tm="9990">
                                          <p:val>
                                            <p:fltVal val="19.441"/>
                                          </p:val>
                                        </p:tav>
                                        <p:tav tm="13320">
                                          <p:val>
                                            <p:fltVal val="19.0299"/>
                                          </p:val>
                                        </p:tav>
                                        <p:tav tm="16650">
                                          <p:val>
                                            <p:fltVal val="18.5212"/>
                                          </p:val>
                                        </p:tav>
                                        <p:tav tm="19970">
                                          <p:val>
                                            <p:fltVal val="17.9257"/>
                                          </p:val>
                                        </p:tav>
                                        <p:tav tm="23290">
                                          <p:val>
                                            <p:fltVal val="17.2507"/>
                                          </p:val>
                                        </p:tav>
                                        <p:tav tm="26620">
                                          <p:val>
                                            <p:fltVal val="16.5027"/>
                                          </p:val>
                                        </p:tav>
                                        <p:tav tm="29950">
                                          <p:val>
                                            <p:fltVal val="15.6925"/>
                                          </p:val>
                                        </p:tav>
                                        <p:tav tm="33280">
                                          <p:val>
                                            <p:fltVal val="14.829"/>
                                          </p:val>
                                        </p:tav>
                                        <p:tav tm="36610">
                                          <p:val>
                                            <p:fltVal val="13.9209"/>
                                          </p:val>
                                        </p:tav>
                                        <p:tav tm="39940">
                                          <p:val>
                                            <p:fltVal val="12.9772"/>
                                          </p:val>
                                        </p:tav>
                                        <p:tav tm="43270">
                                          <p:val>
                                            <p:fltVal val="12.0068"/>
                                          </p:val>
                                        </p:tav>
                                        <p:tav tm="46600">
                                          <p:val>
                                            <p:fltVal val="11.0184"/>
                                          </p:val>
                                        </p:tav>
                                        <p:tav tm="49930">
                                          <p:val>
                                            <p:fltVal val="10.0209"/>
                                          </p:val>
                                        </p:tav>
                                        <p:tav tm="53250">
                                          <p:val>
                                            <p:fltVal val="9.0263"/>
                                          </p:val>
                                        </p:tav>
                                        <p:tav tm="56580">
                                          <p:val>
                                            <p:fltVal val="8.0373"/>
                                          </p:val>
                                        </p:tav>
                                        <p:tav tm="59900">
                                          <p:val>
                                            <p:fltVal val="7.0688"/>
                                          </p:val>
                                        </p:tav>
                                        <p:tav tm="63220">
                                          <p:val>
                                            <p:fltVal val="6.1264"/>
                                          </p:val>
                                        </p:tav>
                                        <p:tav tm="66540">
                                          <p:val>
                                            <p:fltVal val="5.2189"/>
                                          </p:val>
                                        </p:tav>
                                        <p:tav tm="69870">
                                          <p:val>
                                            <p:fltVal val="4.3528"/>
                                          </p:val>
                                        </p:tav>
                                        <p:tav tm="73190">
                                          <p:val>
                                            <p:fltVal val="3.5418"/>
                                          </p:val>
                                        </p:tav>
                                        <p:tav tm="76510">
                                          <p:val>
                                            <p:fltVal val="2.7922"/>
                                          </p:val>
                                        </p:tav>
                                        <p:tav tm="79830">
                                          <p:val>
                                            <p:fltVal val="2.1127"/>
                                          </p:val>
                                        </p:tav>
                                        <p:tav tm="83160">
                                          <p:val>
                                            <p:fltVal val="1.5104"/>
                                          </p:val>
                                        </p:tav>
                                        <p:tav tm="86480">
                                          <p:val>
                                            <p:fltVal val="0.9978"/>
                                          </p:val>
                                        </p:tav>
                                        <p:tav tm="89800">
                                          <p:val>
                                            <p:fltVal val="0.5817"/>
                                          </p:val>
                                        </p:tav>
                                        <p:tav tm="93120">
                                          <p:val>
                                            <p:fltVal val="0.2709"/>
                                          </p:val>
                                        </p:tav>
                                        <p:tav tm="96450">
                                          <p:val>
                                            <p:fltVal val="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60" presetClass="entr" presetSubtype="5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20"/>
                                          </p:val>
                                        </p:tav>
                                        <p:tav tm="3330">
                                          <p:val>
                                            <p:fltVal val="19.9349"/>
                                          </p:val>
                                        </p:tav>
                                        <p:tav tm="6660">
                                          <p:val>
                                            <p:fltVal val="19.7456"/>
                                          </p:val>
                                        </p:tav>
                                        <p:tav tm="9990">
                                          <p:val>
                                            <p:fltVal val="19.441"/>
                                          </p:val>
                                        </p:tav>
                                        <p:tav tm="13320">
                                          <p:val>
                                            <p:fltVal val="19.0299"/>
                                          </p:val>
                                        </p:tav>
                                        <p:tav tm="16650">
                                          <p:val>
                                            <p:fltVal val="18.5212"/>
                                          </p:val>
                                        </p:tav>
                                        <p:tav tm="19970">
                                          <p:val>
                                            <p:fltVal val="17.9257"/>
                                          </p:val>
                                        </p:tav>
                                        <p:tav tm="23290">
                                          <p:val>
                                            <p:fltVal val="17.2507"/>
                                          </p:val>
                                        </p:tav>
                                        <p:tav tm="26620">
                                          <p:val>
                                            <p:fltVal val="16.5027"/>
                                          </p:val>
                                        </p:tav>
                                        <p:tav tm="29950">
                                          <p:val>
                                            <p:fltVal val="15.6925"/>
                                          </p:val>
                                        </p:tav>
                                        <p:tav tm="33280">
                                          <p:val>
                                            <p:fltVal val="14.829"/>
                                          </p:val>
                                        </p:tav>
                                        <p:tav tm="36610">
                                          <p:val>
                                            <p:fltVal val="13.9209"/>
                                          </p:val>
                                        </p:tav>
                                        <p:tav tm="39940">
                                          <p:val>
                                            <p:fltVal val="12.9772"/>
                                          </p:val>
                                        </p:tav>
                                        <p:tav tm="43270">
                                          <p:val>
                                            <p:fltVal val="12.0068"/>
                                          </p:val>
                                        </p:tav>
                                        <p:tav tm="46600">
                                          <p:val>
                                            <p:fltVal val="11.0184"/>
                                          </p:val>
                                        </p:tav>
                                        <p:tav tm="49930">
                                          <p:val>
                                            <p:fltVal val="10.0209"/>
                                          </p:val>
                                        </p:tav>
                                        <p:tav tm="53250">
                                          <p:val>
                                            <p:fltVal val="9.0263"/>
                                          </p:val>
                                        </p:tav>
                                        <p:tav tm="56580">
                                          <p:val>
                                            <p:fltVal val="8.0373"/>
                                          </p:val>
                                        </p:tav>
                                        <p:tav tm="59900">
                                          <p:val>
                                            <p:fltVal val="7.0688"/>
                                          </p:val>
                                        </p:tav>
                                        <p:tav tm="63220">
                                          <p:val>
                                            <p:fltVal val="6.1264"/>
                                          </p:val>
                                        </p:tav>
                                        <p:tav tm="66540">
                                          <p:val>
                                            <p:fltVal val="5.2189"/>
                                          </p:val>
                                        </p:tav>
                                        <p:tav tm="69870">
                                          <p:val>
                                            <p:fltVal val="4.3528"/>
                                          </p:val>
                                        </p:tav>
                                        <p:tav tm="73190">
                                          <p:val>
                                            <p:fltVal val="3.5418"/>
                                          </p:val>
                                        </p:tav>
                                        <p:tav tm="76510">
                                          <p:val>
                                            <p:fltVal val="2.7922"/>
                                          </p:val>
                                        </p:tav>
                                        <p:tav tm="79830">
                                          <p:val>
                                            <p:fltVal val="2.1127"/>
                                          </p:val>
                                        </p:tav>
                                        <p:tav tm="83160">
                                          <p:val>
                                            <p:fltVal val="1.5104"/>
                                          </p:val>
                                        </p:tav>
                                        <p:tav tm="86480">
                                          <p:val>
                                            <p:fltVal val="0.9978"/>
                                          </p:val>
                                        </p:tav>
                                        <p:tav tm="89800">
                                          <p:val>
                                            <p:fltVal val="0.5817"/>
                                          </p:val>
                                        </p:tav>
                                        <p:tav tm="93120">
                                          <p:val>
                                            <p:fltVal val="0.2709"/>
                                          </p:val>
                                        </p:tav>
                                        <p:tav tm="96450">
                                          <p:val>
                                            <p:fltVal val="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0" presetClass="entr" presetSubtype="51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2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20"/>
                                          </p:val>
                                        </p:tav>
                                        <p:tav tm="3330">
                                          <p:val>
                                            <p:fltVal val="19.9349"/>
                                          </p:val>
                                        </p:tav>
                                        <p:tav tm="6660">
                                          <p:val>
                                            <p:fltVal val="19.7456"/>
                                          </p:val>
                                        </p:tav>
                                        <p:tav tm="9990">
                                          <p:val>
                                            <p:fltVal val="19.441"/>
                                          </p:val>
                                        </p:tav>
                                        <p:tav tm="13320">
                                          <p:val>
                                            <p:fltVal val="19.0299"/>
                                          </p:val>
                                        </p:tav>
                                        <p:tav tm="16650">
                                          <p:val>
                                            <p:fltVal val="18.5212"/>
                                          </p:val>
                                        </p:tav>
                                        <p:tav tm="19970">
                                          <p:val>
                                            <p:fltVal val="17.9257"/>
                                          </p:val>
                                        </p:tav>
                                        <p:tav tm="23290">
                                          <p:val>
                                            <p:fltVal val="17.2507"/>
                                          </p:val>
                                        </p:tav>
                                        <p:tav tm="26620">
                                          <p:val>
                                            <p:fltVal val="16.5027"/>
                                          </p:val>
                                        </p:tav>
                                        <p:tav tm="29950">
                                          <p:val>
                                            <p:fltVal val="15.6925"/>
                                          </p:val>
                                        </p:tav>
                                        <p:tav tm="33280">
                                          <p:val>
                                            <p:fltVal val="14.829"/>
                                          </p:val>
                                        </p:tav>
                                        <p:tav tm="36610">
                                          <p:val>
                                            <p:fltVal val="13.9209"/>
                                          </p:val>
                                        </p:tav>
                                        <p:tav tm="39940">
                                          <p:val>
                                            <p:fltVal val="12.9772"/>
                                          </p:val>
                                        </p:tav>
                                        <p:tav tm="43270">
                                          <p:val>
                                            <p:fltVal val="12.0068"/>
                                          </p:val>
                                        </p:tav>
                                        <p:tav tm="46600">
                                          <p:val>
                                            <p:fltVal val="11.0184"/>
                                          </p:val>
                                        </p:tav>
                                        <p:tav tm="49930">
                                          <p:val>
                                            <p:fltVal val="10.0209"/>
                                          </p:val>
                                        </p:tav>
                                        <p:tav tm="53250">
                                          <p:val>
                                            <p:fltVal val="9.0263"/>
                                          </p:val>
                                        </p:tav>
                                        <p:tav tm="56580">
                                          <p:val>
                                            <p:fltVal val="8.0373"/>
                                          </p:val>
                                        </p:tav>
                                        <p:tav tm="59900">
                                          <p:val>
                                            <p:fltVal val="7.0688"/>
                                          </p:val>
                                        </p:tav>
                                        <p:tav tm="63220">
                                          <p:val>
                                            <p:fltVal val="6.1264"/>
                                          </p:val>
                                        </p:tav>
                                        <p:tav tm="66540">
                                          <p:val>
                                            <p:fltVal val="5.2189"/>
                                          </p:val>
                                        </p:tav>
                                        <p:tav tm="69870">
                                          <p:val>
                                            <p:fltVal val="4.3528"/>
                                          </p:val>
                                        </p:tav>
                                        <p:tav tm="73190">
                                          <p:val>
                                            <p:fltVal val="3.5418"/>
                                          </p:val>
                                        </p:tav>
                                        <p:tav tm="76510">
                                          <p:val>
                                            <p:fltVal val="2.7922"/>
                                          </p:val>
                                        </p:tav>
                                        <p:tav tm="79830">
                                          <p:val>
                                            <p:fltVal val="2.1127"/>
                                          </p:val>
                                        </p:tav>
                                        <p:tav tm="83160">
                                          <p:val>
                                            <p:fltVal val="1.5104"/>
                                          </p:val>
                                        </p:tav>
                                        <p:tav tm="86480">
                                          <p:val>
                                            <p:fltVal val="0.9978"/>
                                          </p:val>
                                        </p:tav>
                                        <p:tav tm="89800">
                                          <p:val>
                                            <p:fltVal val="0.5817"/>
                                          </p:val>
                                        </p:tav>
                                        <p:tav tm="93120">
                                          <p:val>
                                            <p:fltVal val="0.2709"/>
                                          </p:val>
                                        </p:tav>
                                        <p:tav tm="96450">
                                          <p:val>
                                            <p:fltVal val="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4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4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3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49F6AC-CC11-C8A3-6FB1-3BD32D071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D3E2163-F357-94B0-84CB-FCBDF42154E7}"/>
              </a:ext>
            </a:extLst>
          </p:cNvPr>
          <p:cNvSpPr/>
          <p:nvPr/>
        </p:nvSpPr>
        <p:spPr>
          <a:xfrm>
            <a:off x="-231228" y="5322979"/>
            <a:ext cx="12770069" cy="1094489"/>
          </a:xfrm>
          <a:prstGeom prst="rect">
            <a:avLst/>
          </a:prstGeom>
          <a:solidFill>
            <a:schemeClr val="bg1">
              <a:lumMod val="65000"/>
              <a:alpha val="2999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EA01CFD-A088-A61D-3044-3BEEBC7F48D4}"/>
              </a:ext>
            </a:extLst>
          </p:cNvPr>
          <p:cNvSpPr/>
          <p:nvPr/>
        </p:nvSpPr>
        <p:spPr>
          <a:xfrm>
            <a:off x="-231228" y="4031227"/>
            <a:ext cx="12770069" cy="1094489"/>
          </a:xfrm>
          <a:prstGeom prst="rect">
            <a:avLst/>
          </a:prstGeom>
          <a:solidFill>
            <a:schemeClr val="bg1">
              <a:lumMod val="65000"/>
              <a:alpha val="2999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ABD8BC-B60B-A3E4-9E39-28CFB0715468}"/>
              </a:ext>
            </a:extLst>
          </p:cNvPr>
          <p:cNvSpPr txBox="1"/>
          <p:nvPr/>
        </p:nvSpPr>
        <p:spPr>
          <a:xfrm>
            <a:off x="2701159" y="4070639"/>
            <a:ext cx="6316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I don’t go to 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Lohja</a:t>
            </a:r>
            <a:endParaRPr lang="en-US" sz="6000" b="1" dirty="0">
              <a:solidFill>
                <a:schemeClr val="bg1"/>
              </a:solidFill>
              <a:effectLst>
                <a:outerShdw blurRad="50800" dist="50800" dir="5400000" algn="ctr" rotWithShape="0">
                  <a:srgbClr val="000000">
                    <a:alpha val="86683"/>
                  </a:srgb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A8C859-D371-8E26-2942-1C21E02F1CF9}"/>
              </a:ext>
            </a:extLst>
          </p:cNvPr>
          <p:cNvSpPr txBox="1"/>
          <p:nvPr/>
        </p:nvSpPr>
        <p:spPr>
          <a:xfrm>
            <a:off x="2701158" y="5362391"/>
            <a:ext cx="48662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It’s mundane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DF47F53-1F60-EBC2-8ECA-6B4376A3E74E}"/>
              </a:ext>
            </a:extLst>
          </p:cNvPr>
          <p:cNvSpPr txBox="1"/>
          <p:nvPr/>
        </p:nvSpPr>
        <p:spPr>
          <a:xfrm>
            <a:off x="0" y="4070639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I got my reason to sheep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9" name="3D Model 18" descr="J">
                <a:extLst>
                  <a:ext uri="{FF2B5EF4-FFF2-40B4-BE49-F238E27FC236}">
                    <a16:creationId xmlns:a16="http://schemas.microsoft.com/office/drawing/2014/main" id="{A824CB7B-61BC-4B53-14CE-E4B8B1DB5E0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5435870"/>
                  </p:ext>
                </p:extLst>
              </p:nvPr>
            </p:nvGraphicFramePr>
            <p:xfrm>
              <a:off x="2423801" y="1031837"/>
              <a:ext cx="1994415" cy="2008038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994415" cy="2008038"/>
                    </a:xfrm>
                    <a:prstGeom prst="rect">
                      <a:avLst/>
                    </a:prstGeom>
                  </am3d:spPr>
                  <am3d:camera>
                    <am3d:pos x="0" y="0" z="7988303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0" dy="-17468291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74820" ay="-24995" az="-627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89315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9" name="3D Model 18" descr="J">
                <a:extLst>
                  <a:ext uri="{FF2B5EF4-FFF2-40B4-BE49-F238E27FC236}">
                    <a16:creationId xmlns:a16="http://schemas.microsoft.com/office/drawing/2014/main" id="{A824CB7B-61BC-4B53-14CE-E4B8B1DB5E0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23801" y="1031837"/>
                <a:ext cx="1994415" cy="20080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0" name="3D Model 19" descr="M">
                <a:extLst>
                  <a:ext uri="{FF2B5EF4-FFF2-40B4-BE49-F238E27FC236}">
                    <a16:creationId xmlns:a16="http://schemas.microsoft.com/office/drawing/2014/main" id="{477456CE-9D58-0B93-1921-718B19CADE58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670534832"/>
                  </p:ext>
                </p:extLst>
              </p:nvPr>
            </p:nvGraphicFramePr>
            <p:xfrm>
              <a:off x="5149056" y="1031837"/>
              <a:ext cx="2183076" cy="2012731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183076" cy="2012731"/>
                    </a:xfrm>
                    <a:prstGeom prst="rect">
                      <a:avLst/>
                    </a:prstGeom>
                  </am3d:spPr>
                  <am3d:camera>
                    <am3d:pos x="0" y="0" z="7988302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3623" dy="-17468291" dz="-179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95245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0" name="3D Model 19" descr="M">
                <a:extLst>
                  <a:ext uri="{FF2B5EF4-FFF2-40B4-BE49-F238E27FC236}">
                    <a16:creationId xmlns:a16="http://schemas.microsoft.com/office/drawing/2014/main" id="{477456CE-9D58-0B93-1921-718B19CADE5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49056" y="1031837"/>
                <a:ext cx="2183076" cy="201273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1" name="3D Model 20" descr="L">
                <a:extLst>
                  <a:ext uri="{FF2B5EF4-FFF2-40B4-BE49-F238E27FC236}">
                    <a16:creationId xmlns:a16="http://schemas.microsoft.com/office/drawing/2014/main" id="{2F3B0D99-DE08-F2FC-8F2F-3FF8ACCCB94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72051907"/>
                  </p:ext>
                </p:extLst>
              </p:nvPr>
            </p:nvGraphicFramePr>
            <p:xfrm>
              <a:off x="8062972" y="1031837"/>
              <a:ext cx="1909807" cy="2012731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1909807" cy="2012731"/>
                    </a:xfrm>
                    <a:prstGeom prst="rect">
                      <a:avLst/>
                    </a:prstGeom>
                  </am3d:spPr>
                  <am3d:camera>
                    <am3d:pos x="0" y="0" z="7988304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0" dy="-17468292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280229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1" name="3D Model 20" descr="L">
                <a:extLst>
                  <a:ext uri="{FF2B5EF4-FFF2-40B4-BE49-F238E27FC236}">
                    <a16:creationId xmlns:a16="http://schemas.microsoft.com/office/drawing/2014/main" id="{2F3B0D99-DE08-F2FC-8F2F-3FF8ACCCB94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062972" y="1031837"/>
                <a:ext cx="1909807" cy="2012731"/>
              </a:xfrm>
              <a:prstGeom prst="rect">
                <a:avLst/>
              </a:prstGeom>
            </p:spPr>
          </p:pic>
        </mc:Fallback>
      </mc:AlternateContent>
      <p:sp>
        <p:nvSpPr>
          <p:cNvPr id="22" name="TextBox 21">
            <a:extLst>
              <a:ext uri="{FF2B5EF4-FFF2-40B4-BE49-F238E27FC236}">
                <a16:creationId xmlns:a16="http://schemas.microsoft.com/office/drawing/2014/main" id="{94C5748C-A25E-342E-0B0A-7AE82431CA46}"/>
              </a:ext>
            </a:extLst>
          </p:cNvPr>
          <p:cNvSpPr txBox="1"/>
          <p:nvPr/>
        </p:nvSpPr>
        <p:spPr>
          <a:xfrm>
            <a:off x="329561" y="5347815"/>
            <a:ext cx="140051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Don't</a:t>
            </a:r>
            <a:r>
              <a:rPr lang="en-US" sz="6000" b="1" spc="-480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 you tell me how my demo should be</a:t>
            </a:r>
          </a:p>
        </p:txBody>
      </p:sp>
    </p:spTree>
    <p:extLst>
      <p:ext uri="{BB962C8B-B14F-4D97-AF65-F5344CB8AC3E}">
        <p14:creationId xmlns:p14="http://schemas.microsoft.com/office/powerpoint/2010/main" val="277615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mph" presetSubtype="0" fill="hold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mph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3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3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3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mph" presetSubtype="0" fill="hold" nodeType="withEffect">
                                  <p:stCondLst>
                                    <p:cond delay="8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3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3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3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7" presetClass="emph" presetSubtype="128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7" presetClass="emph" presetSubtype="128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7" presetClass="emph" presetSubtype="128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7" presetClass="emph" presetSubtype="1024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7" presetClass="emph" presetSubtype="1024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7" presetClass="emph" presetSubtype="1024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7" presetClass="emph" presetSubtype="4096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7" presetClass="emph" presetSubtype="4096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7" presetClass="emph" presetSubtype="4096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4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4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5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5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6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6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6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6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18" grpId="0" build="allAtOnce"/>
      <p:bldP spid="2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3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33864D-8BA4-C520-343E-D484D76AF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971CBE5-5530-0C8F-68C1-014C2B2EE947}"/>
              </a:ext>
            </a:extLst>
          </p:cNvPr>
          <p:cNvSpPr/>
          <p:nvPr/>
        </p:nvSpPr>
        <p:spPr>
          <a:xfrm>
            <a:off x="-231228" y="5322979"/>
            <a:ext cx="12770069" cy="1094489"/>
          </a:xfrm>
          <a:prstGeom prst="rect">
            <a:avLst/>
          </a:prstGeom>
          <a:solidFill>
            <a:schemeClr val="bg1">
              <a:lumMod val="65000"/>
              <a:alpha val="2999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63CCF8-216C-4E66-8D4E-721B67B50BC3}"/>
              </a:ext>
            </a:extLst>
          </p:cNvPr>
          <p:cNvSpPr/>
          <p:nvPr/>
        </p:nvSpPr>
        <p:spPr>
          <a:xfrm>
            <a:off x="-231228" y="4031227"/>
            <a:ext cx="12770069" cy="1094489"/>
          </a:xfrm>
          <a:prstGeom prst="rect">
            <a:avLst/>
          </a:prstGeom>
          <a:solidFill>
            <a:schemeClr val="bg1">
              <a:lumMod val="65000"/>
              <a:alpha val="2999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27B15A-E2FC-0EA9-7035-9CD1B03D7881}"/>
              </a:ext>
            </a:extLst>
          </p:cNvPr>
          <p:cNvSpPr txBox="1"/>
          <p:nvPr/>
        </p:nvSpPr>
        <p:spPr>
          <a:xfrm>
            <a:off x="215900" y="4085482"/>
            <a:ext cx="124205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I made up my mind ‘bout the music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AE59C4D-B8ED-6007-3E6E-5A19F2010F34}"/>
              </a:ext>
            </a:extLst>
          </p:cNvPr>
          <p:cNvSpPr txBox="1"/>
          <p:nvPr/>
        </p:nvSpPr>
        <p:spPr>
          <a:xfrm>
            <a:off x="215900" y="5297213"/>
            <a:ext cx="124205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I made up my mind ‘bout the style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FFBCE11-824D-2967-24B2-632594FF57DF}"/>
              </a:ext>
            </a:extLst>
          </p:cNvPr>
          <p:cNvSpPr txBox="1"/>
          <p:nvPr/>
        </p:nvSpPr>
        <p:spPr>
          <a:xfrm>
            <a:off x="1028700" y="4080367"/>
            <a:ext cx="124205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I know it’s stable and able to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D03F604-E144-0306-DFAA-29133DC68F7A}"/>
              </a:ext>
            </a:extLst>
          </p:cNvPr>
          <p:cNvSpPr txBox="1"/>
          <p:nvPr/>
        </p:nvSpPr>
        <p:spPr>
          <a:xfrm>
            <a:off x="-118317" y="5311347"/>
            <a:ext cx="124205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fill the compo .. and it is</a:t>
            </a:r>
          </a:p>
        </p:txBody>
      </p:sp>
      <p:pic>
        <p:nvPicPr>
          <p:cNvPr id="23" name="Picture 22" descr="A red and white logo&#10;&#10;Description automatically generated">
            <a:extLst>
              <a:ext uri="{FF2B5EF4-FFF2-40B4-BE49-F238E27FC236}">
                <a16:creationId xmlns:a16="http://schemas.microsoft.com/office/drawing/2014/main" id="{33209E6C-3CED-D545-CF45-D8192C9D17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203544">
            <a:off x="11987696" y="601202"/>
            <a:ext cx="7772400" cy="2173843"/>
          </a:xfrm>
          <a:prstGeom prst="rect">
            <a:avLst/>
          </a:prstGeom>
        </p:spPr>
      </p:pic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4" name="3D Model 23" descr="J">
                <a:extLst>
                  <a:ext uri="{FF2B5EF4-FFF2-40B4-BE49-F238E27FC236}">
                    <a16:creationId xmlns:a16="http://schemas.microsoft.com/office/drawing/2014/main" id="{2BD94AA3-DA3A-4382-91D7-4DEB300FAC8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53221075"/>
                  </p:ext>
                </p:extLst>
              </p:nvPr>
            </p:nvGraphicFramePr>
            <p:xfrm>
              <a:off x="2423801" y="1031837"/>
              <a:ext cx="1994415" cy="2008038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1994415" cy="2008038"/>
                    </a:xfrm>
                    <a:prstGeom prst="rect">
                      <a:avLst/>
                    </a:prstGeom>
                  </am3d:spPr>
                  <am3d:camera>
                    <am3d:pos x="0" y="0" z="7988303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0" dy="-17468291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74820" ay="-24995" az="-627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289315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4" name="3D Model 23" descr="J">
                <a:extLst>
                  <a:ext uri="{FF2B5EF4-FFF2-40B4-BE49-F238E27FC236}">
                    <a16:creationId xmlns:a16="http://schemas.microsoft.com/office/drawing/2014/main" id="{2BD94AA3-DA3A-4382-91D7-4DEB300FAC8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23801" y="1031837"/>
                <a:ext cx="1994415" cy="20080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5" name="3D Model 24" descr="M">
                <a:extLst>
                  <a:ext uri="{FF2B5EF4-FFF2-40B4-BE49-F238E27FC236}">
                    <a16:creationId xmlns:a16="http://schemas.microsoft.com/office/drawing/2014/main" id="{4043C494-A879-A945-7C38-55D777B11CDC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215116717"/>
                  </p:ext>
                </p:extLst>
              </p:nvPr>
            </p:nvGraphicFramePr>
            <p:xfrm>
              <a:off x="5149056" y="1031837"/>
              <a:ext cx="2183076" cy="2012731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2183076" cy="2012731"/>
                    </a:xfrm>
                    <a:prstGeom prst="rect">
                      <a:avLst/>
                    </a:prstGeom>
                  </am3d:spPr>
                  <am3d:camera>
                    <am3d:pos x="0" y="0" z="7988302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3623" dy="-17468291" dz="-179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295245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5" name="3D Model 24" descr="M">
                <a:extLst>
                  <a:ext uri="{FF2B5EF4-FFF2-40B4-BE49-F238E27FC236}">
                    <a16:creationId xmlns:a16="http://schemas.microsoft.com/office/drawing/2014/main" id="{4043C494-A879-A945-7C38-55D777B11CD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149056" y="1031837"/>
                <a:ext cx="2183076" cy="201273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6" name="3D Model 25" descr="L">
                <a:extLst>
                  <a:ext uri="{FF2B5EF4-FFF2-40B4-BE49-F238E27FC236}">
                    <a16:creationId xmlns:a16="http://schemas.microsoft.com/office/drawing/2014/main" id="{51BADA53-F5A9-674E-2ED6-D1413988CEF1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667871995"/>
                  </p:ext>
                </p:extLst>
              </p:nvPr>
            </p:nvGraphicFramePr>
            <p:xfrm>
              <a:off x="8062972" y="1031837"/>
              <a:ext cx="1909807" cy="2012731"/>
            </p:xfrm>
            <a:graphic>
              <a:graphicData uri="http://schemas.microsoft.com/office/drawing/2017/model3d">
                <am3d:model3d r:embed="rId7">
                  <am3d:spPr>
                    <a:xfrm>
                      <a:off x="0" y="0"/>
                      <a:ext cx="1909807" cy="2012731"/>
                    </a:xfrm>
                    <a:prstGeom prst="rect">
                      <a:avLst/>
                    </a:prstGeom>
                  </am3d:spPr>
                  <am3d:camera>
                    <am3d:pos x="0" y="0" z="7988304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0" dy="-17468292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8"/>
                  </am3d:raster>
                  <am3d:objViewport viewportSz="280229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6" name="3D Model 25" descr="L">
                <a:extLst>
                  <a:ext uri="{FF2B5EF4-FFF2-40B4-BE49-F238E27FC236}">
                    <a16:creationId xmlns:a16="http://schemas.microsoft.com/office/drawing/2014/main" id="{51BADA53-F5A9-674E-2ED6-D1413988CEF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062972" y="1031837"/>
                <a:ext cx="1909807" cy="2012731"/>
              </a:xfrm>
              <a:prstGeom prst="rect">
                <a:avLst/>
              </a:prstGeom>
            </p:spPr>
          </p:pic>
        </mc:Fallback>
      </mc:AlternateContent>
      <p:sp>
        <p:nvSpPr>
          <p:cNvPr id="27" name="TextBox 26">
            <a:extLst>
              <a:ext uri="{FF2B5EF4-FFF2-40B4-BE49-F238E27FC236}">
                <a16:creationId xmlns:a16="http://schemas.microsoft.com/office/drawing/2014/main" id="{7521B615-0E62-CDF3-62EB-0BD3E37646A5}"/>
              </a:ext>
            </a:extLst>
          </p:cNvPr>
          <p:cNvSpPr txBox="1"/>
          <p:nvPr/>
        </p:nvSpPr>
        <p:spPr>
          <a:xfrm>
            <a:off x="-114262" y="5297213"/>
            <a:ext cx="124205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Viking Line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23C731-26F6-E389-87A1-08ECD901E071}"/>
              </a:ext>
            </a:extLst>
          </p:cNvPr>
          <p:cNvSpPr txBox="1"/>
          <p:nvPr/>
        </p:nvSpPr>
        <p:spPr>
          <a:xfrm>
            <a:off x="3246120" y="4070639"/>
            <a:ext cx="59282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I can’t giddy up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16A187-621E-5DBE-C8FF-A9D8BA870A73}"/>
              </a:ext>
            </a:extLst>
          </p:cNvPr>
          <p:cNvSpPr txBox="1"/>
          <p:nvPr/>
        </p:nvSpPr>
        <p:spPr>
          <a:xfrm>
            <a:off x="-142949" y="4073817"/>
            <a:ext cx="124205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F-F-F-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Färjan</a:t>
            </a:r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44930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4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mph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2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2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2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7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4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mph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2" nodeType="withEffect">
                                  <p:stCondLst>
                                    <p:cond delay="11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mph" presetSubtype="0" fill="hold" grpId="1" nodeType="withEffect">
                                  <p:stCondLst>
                                    <p:cond delay="10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2" nodeType="withEffect">
                                  <p:stCondLst>
                                    <p:cond delay="14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7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7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7" presetClass="emph" presetSubtype="128" repeatCount="indefinite" accel="10000" decel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7" presetClass="emph" presetSubtype="102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7" presetClass="emph" presetSubtype="102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7" presetClass="emph" presetSubtype="102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7" presetClass="emph" presetSubtype="409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7" presetClass="emph" presetSubtype="409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7" presetClass="emph" presetSubtype="409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5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53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4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5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5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59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60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61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62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65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66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67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6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14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6" presetClass="emph" presetSubtype="0" fill="hold" grpId="0" nodeType="withEffect">
                                  <p:stCondLst>
                                    <p:cond delay="170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6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7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8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1" nodeType="withEffect">
                                  <p:stCondLst>
                                    <p:cond delay="18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1" nodeType="withEffect">
                                  <p:stCondLst>
                                    <p:cond delay="11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6" presetClass="emph" presetSubtype="0" fill="hold" grpId="0" nodeType="withEffect">
                                  <p:stCondLst>
                                    <p:cond delay="13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4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5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6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7" presetClass="exit" presetSubtype="0" fill="hold" grpId="2" nodeType="withEffect">
                                  <p:stCondLst>
                                    <p:cond delay="1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18" grpId="0"/>
      <p:bldP spid="18" grpId="1"/>
      <p:bldP spid="18" grpId="2"/>
      <p:bldP spid="19" grpId="0"/>
      <p:bldP spid="19" grpId="1"/>
      <p:bldP spid="19" grpId="2"/>
      <p:bldP spid="27" grpId="0"/>
      <p:bldP spid="27" grpId="1"/>
      <p:bldP spid="3" grpId="1"/>
      <p:bldP spid="2" grpId="0"/>
      <p:bldP spid="2" grpId="1"/>
      <p:bldP spid="2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7000"/>
              </a:schemeClr>
            </a:gs>
            <a:gs pos="43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8B6A16-1A97-60C5-4299-4CD9EA9E1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0AAD7D3-BD55-C1D0-811C-566748C23990}"/>
              </a:ext>
            </a:extLst>
          </p:cNvPr>
          <p:cNvSpPr/>
          <p:nvPr/>
        </p:nvSpPr>
        <p:spPr>
          <a:xfrm>
            <a:off x="-231228" y="5322979"/>
            <a:ext cx="12770069" cy="1094489"/>
          </a:xfrm>
          <a:prstGeom prst="rect">
            <a:avLst/>
          </a:prstGeom>
          <a:solidFill>
            <a:schemeClr val="bg1">
              <a:lumMod val="65000"/>
              <a:alpha val="2999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B9E4D7C-BAB4-89DE-ED97-D8755F880038}"/>
              </a:ext>
            </a:extLst>
          </p:cNvPr>
          <p:cNvSpPr/>
          <p:nvPr/>
        </p:nvSpPr>
        <p:spPr>
          <a:xfrm>
            <a:off x="-231228" y="4031227"/>
            <a:ext cx="12770069" cy="1094489"/>
          </a:xfrm>
          <a:prstGeom prst="rect">
            <a:avLst/>
          </a:prstGeom>
          <a:solidFill>
            <a:schemeClr val="bg1">
              <a:lumMod val="65000"/>
              <a:alpha val="2999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1" name="3D Model 10" descr="J">
                <a:extLst>
                  <a:ext uri="{FF2B5EF4-FFF2-40B4-BE49-F238E27FC236}">
                    <a16:creationId xmlns:a16="http://schemas.microsoft.com/office/drawing/2014/main" id="{64805A07-873D-4A3A-CD3C-4917765D465A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2423801" y="1031837"/>
              <a:ext cx="1994415" cy="2008038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994415" cy="2008038"/>
                    </a:xfrm>
                    <a:prstGeom prst="rect">
                      <a:avLst/>
                    </a:prstGeom>
                  </am3d:spPr>
                  <am3d:camera>
                    <am3d:pos x="0" y="0" z="79883033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0" dy="-17468291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74820" ay="-24995" az="-627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89315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1" name="3D Model 10" descr="J">
                <a:extLst>
                  <a:ext uri="{FF2B5EF4-FFF2-40B4-BE49-F238E27FC236}">
                    <a16:creationId xmlns:a16="http://schemas.microsoft.com/office/drawing/2014/main" id="{64805A07-873D-4A3A-CD3C-4917765D465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23801" y="1031837"/>
                <a:ext cx="1994415" cy="20080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2" name="3D Model 11" descr="M">
                <a:extLst>
                  <a:ext uri="{FF2B5EF4-FFF2-40B4-BE49-F238E27FC236}">
                    <a16:creationId xmlns:a16="http://schemas.microsoft.com/office/drawing/2014/main" id="{8C8D6A50-2E8A-3EB7-69E4-3810EB4C635B}"/>
                  </a:ext>
                </a:extLst>
              </p:cNvPr>
              <p:cNvGraphicFramePr/>
              <p:nvPr/>
            </p:nvGraphicFramePr>
            <p:xfrm>
              <a:off x="5149056" y="1031837"/>
              <a:ext cx="2183076" cy="2012731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183076" cy="2012731"/>
                    </a:xfrm>
                    <a:prstGeom prst="rect">
                      <a:avLst/>
                    </a:prstGeom>
                  </am3d:spPr>
                  <am3d:camera>
                    <am3d:pos x="0" y="0" z="7988302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3623" dy="-17468291" dz="-179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95245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2" name="3D Model 11" descr="M">
                <a:extLst>
                  <a:ext uri="{FF2B5EF4-FFF2-40B4-BE49-F238E27FC236}">
                    <a16:creationId xmlns:a16="http://schemas.microsoft.com/office/drawing/2014/main" id="{8C8D6A50-2E8A-3EB7-69E4-3810EB4C635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49056" y="1031837"/>
                <a:ext cx="2183076" cy="201273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3" name="3D Model 12" descr="L">
                <a:extLst>
                  <a:ext uri="{FF2B5EF4-FFF2-40B4-BE49-F238E27FC236}">
                    <a16:creationId xmlns:a16="http://schemas.microsoft.com/office/drawing/2014/main" id="{8958F4AE-820E-FB24-5D4B-0C744BE45AA3}"/>
                  </a:ext>
                </a:extLst>
              </p:cNvPr>
              <p:cNvGraphicFramePr/>
              <p:nvPr/>
            </p:nvGraphicFramePr>
            <p:xfrm>
              <a:off x="8062972" y="1031837"/>
              <a:ext cx="1909807" cy="2012731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1909807" cy="2012731"/>
                    </a:xfrm>
                    <a:prstGeom prst="rect">
                      <a:avLst/>
                    </a:prstGeom>
                  </am3d:spPr>
                  <am3d:camera>
                    <am3d:pos x="0" y="0" z="7988304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15056" d="1000000"/>
                    <am3d:preTrans dx="0" dy="-17468292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280229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3" name="3D Model 12" descr="L">
                <a:extLst>
                  <a:ext uri="{FF2B5EF4-FFF2-40B4-BE49-F238E27FC236}">
                    <a16:creationId xmlns:a16="http://schemas.microsoft.com/office/drawing/2014/main" id="{8958F4AE-820E-FB24-5D4B-0C744BE45AA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062972" y="1031837"/>
                <a:ext cx="1909807" cy="2012731"/>
              </a:xfrm>
              <a:prstGeom prst="rect">
                <a:avLst/>
              </a:prstGeom>
            </p:spPr>
          </p:pic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4B0D1510-DF16-D077-2475-22F52565B8F0}"/>
              </a:ext>
            </a:extLst>
          </p:cNvPr>
          <p:cNvSpPr txBox="1"/>
          <p:nvPr/>
        </p:nvSpPr>
        <p:spPr>
          <a:xfrm>
            <a:off x="3246120" y="4070639"/>
            <a:ext cx="59282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I can’t giddy up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346A89-B994-EA23-8BD8-DF7373384C72}"/>
              </a:ext>
            </a:extLst>
          </p:cNvPr>
          <p:cNvSpPr txBox="1"/>
          <p:nvPr/>
        </p:nvSpPr>
        <p:spPr>
          <a:xfrm>
            <a:off x="0" y="5350751"/>
            <a:ext cx="124205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The night is calling me like a dog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F6582D-BCE3-E3B7-E9ED-D27CD6194200}"/>
              </a:ext>
            </a:extLst>
          </p:cNvPr>
          <p:cNvSpPr txBox="1"/>
          <p:nvPr/>
        </p:nvSpPr>
        <p:spPr>
          <a:xfrm>
            <a:off x="0" y="4084287"/>
            <a:ext cx="124205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I keep 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64D45B-3C8F-607F-0716-54CBD57375DE}"/>
              </a:ext>
            </a:extLst>
          </p:cNvPr>
          <p:cNvSpPr txBox="1"/>
          <p:nvPr/>
        </p:nvSpPr>
        <p:spPr>
          <a:xfrm>
            <a:off x="3764280" y="5362391"/>
            <a:ext cx="4663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F-F-F-</a:t>
            </a:r>
            <a:r>
              <a:rPr lang="en-US" sz="6000" b="1" dirty="0" err="1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>
                      <a:alpha val="86683"/>
                    </a:srgbClr>
                  </a:outerShdw>
                </a:effectLst>
              </a:rPr>
              <a:t>Färjan</a:t>
            </a:r>
            <a:endParaRPr lang="en-US" sz="6000" b="1" dirty="0">
              <a:solidFill>
                <a:schemeClr val="bg1"/>
              </a:solidFill>
              <a:effectLst>
                <a:outerShdw blurRad="50800" dist="50800" dir="5400000" algn="ctr" rotWithShape="0">
                  <a:srgbClr val="000000">
                    <a:alpha val="86683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5037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3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mph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3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7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7" presetClass="emph" presetSubtype="1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7" presetClass="emph" presetSubtype="128" repeatCount="indefinite" accel="10000" decel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7" presetClass="emph" presetSubtype="102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7" presetClass="emph" presetSubtype="102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7" presetClass="emph" presetSubtype="1024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3d.view.rotation.x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7" presetClass="emph" presetSubtype="409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7" presetClass="emph" presetSubtype="409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7" presetClass="emph" presetSubtype="409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3d.view.rotation.z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4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4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4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4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9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5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5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3" grpId="1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828</TotalTime>
  <Words>172</Words>
  <Application>Microsoft Office PowerPoint</Application>
  <PresentationFormat>Widescreen</PresentationFormat>
  <Paragraphs>31</Paragraphs>
  <Slides>13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Aptos</vt:lpstr>
      <vt:lpstr>Aptos Display</vt:lpstr>
      <vt:lpstr>Arial</vt:lpstr>
      <vt:lpstr>Arial Rounded MT Bold</vt:lpstr>
      <vt:lpstr>Impact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Matti Paksula</dc:creator>
  <cp:lastModifiedBy>Matti Paksula</cp:lastModifiedBy>
  <cp:revision>69</cp:revision>
  <dcterms:created xsi:type="dcterms:W3CDTF">2025-08-27T19:00:59Z</dcterms:created>
  <dcterms:modified xsi:type="dcterms:W3CDTF">2025-08-29T18:21:12Z</dcterms:modified>
</cp:coreProperties>
</file>